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2"/>
  </p:notesMasterIdLst>
  <p:handoutMasterIdLst>
    <p:handoutMasterId r:id="rId73"/>
  </p:handoutMasterIdLst>
  <p:sldIdLst>
    <p:sldId id="1393" r:id="rId5"/>
    <p:sldId id="1376" r:id="rId6"/>
    <p:sldId id="1399" r:id="rId7"/>
    <p:sldId id="1400" r:id="rId8"/>
    <p:sldId id="1381" r:id="rId9"/>
    <p:sldId id="1382" r:id="rId10"/>
    <p:sldId id="1325" r:id="rId11"/>
    <p:sldId id="1401" r:id="rId12"/>
    <p:sldId id="1403" r:id="rId13"/>
    <p:sldId id="1404" r:id="rId14"/>
    <p:sldId id="1389" r:id="rId15"/>
    <p:sldId id="1396" r:id="rId16"/>
    <p:sldId id="1364" r:id="rId17"/>
    <p:sldId id="1394" r:id="rId18"/>
    <p:sldId id="319" r:id="rId19"/>
    <p:sldId id="1402" r:id="rId20"/>
    <p:sldId id="1406" r:id="rId21"/>
    <p:sldId id="1407" r:id="rId22"/>
    <p:sldId id="1408" r:id="rId23"/>
    <p:sldId id="1409" r:id="rId24"/>
    <p:sldId id="1410" r:id="rId25"/>
    <p:sldId id="1411" r:id="rId26"/>
    <p:sldId id="1436" r:id="rId27"/>
    <p:sldId id="1435" r:id="rId28"/>
    <p:sldId id="1457" r:id="rId29"/>
    <p:sldId id="1456" r:id="rId30"/>
    <p:sldId id="1458" r:id="rId31"/>
    <p:sldId id="1459" r:id="rId32"/>
    <p:sldId id="1460" r:id="rId33"/>
    <p:sldId id="1461" r:id="rId34"/>
    <p:sldId id="1464" r:id="rId35"/>
    <p:sldId id="1465" r:id="rId36"/>
    <p:sldId id="1455" r:id="rId37"/>
    <p:sldId id="1463" r:id="rId38"/>
    <p:sldId id="1462" r:id="rId39"/>
    <p:sldId id="1438" r:id="rId40"/>
    <p:sldId id="1439" r:id="rId41"/>
    <p:sldId id="1440" r:id="rId42"/>
    <p:sldId id="1441" r:id="rId43"/>
    <p:sldId id="1442" r:id="rId44"/>
    <p:sldId id="1443" r:id="rId45"/>
    <p:sldId id="1444" r:id="rId46"/>
    <p:sldId id="1445" r:id="rId47"/>
    <p:sldId id="1446" r:id="rId48"/>
    <p:sldId id="1449" r:id="rId49"/>
    <p:sldId id="1447" r:id="rId50"/>
    <p:sldId id="1448" r:id="rId51"/>
    <p:sldId id="1450" r:id="rId52"/>
    <p:sldId id="1451" r:id="rId53"/>
    <p:sldId id="1452" r:id="rId54"/>
    <p:sldId id="1453" r:id="rId55"/>
    <p:sldId id="1454" r:id="rId56"/>
    <p:sldId id="1466" r:id="rId57"/>
    <p:sldId id="1426" r:id="rId58"/>
    <p:sldId id="1405" r:id="rId59"/>
    <p:sldId id="1373" r:id="rId60"/>
    <p:sldId id="1363" r:id="rId61"/>
    <p:sldId id="1365" r:id="rId62"/>
    <p:sldId id="1322" r:id="rId63"/>
    <p:sldId id="1372" r:id="rId64"/>
    <p:sldId id="1398" r:id="rId65"/>
    <p:sldId id="1320" r:id="rId66"/>
    <p:sldId id="1323" r:id="rId67"/>
    <p:sldId id="1324" r:id="rId68"/>
    <p:sldId id="1385" r:id="rId69"/>
    <p:sldId id="1386" r:id="rId70"/>
    <p:sldId id="1387"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A073DAE3-B461-442F-A3D3-6642BD875E45}">
          <p14:sldIdLst>
            <p14:sldId id="1393"/>
            <p14:sldId id="1376"/>
            <p14:sldId id="1399"/>
            <p14:sldId id="1400"/>
            <p14:sldId id="1381"/>
            <p14:sldId id="1382"/>
            <p14:sldId id="1325"/>
            <p14:sldId id="1401"/>
            <p14:sldId id="1403"/>
            <p14:sldId id="1404"/>
          </p14:sldIdLst>
        </p14:section>
        <p14:section name="START" id="{9B7B23F8-2387-4AED-9248-C62F779EE15A}">
          <p14:sldIdLst>
            <p14:sldId id="1389"/>
            <p14:sldId id="1396"/>
            <p14:sldId id="1364"/>
            <p14:sldId id="1394"/>
            <p14:sldId id="319"/>
            <p14:sldId id="1402"/>
          </p14:sldIdLst>
        </p14:section>
        <p14:section name="Overview" id="{6B24F66A-809F-447C-BA68-3EF44EABDF43}">
          <p14:sldIdLst>
            <p14:sldId id="1406"/>
            <p14:sldId id="1407"/>
          </p14:sldIdLst>
        </p14:section>
        <p14:section name="Why Custom Connector" id="{10446E07-ABBF-4332-AB2D-62D682407114}">
          <p14:sldIdLst>
            <p14:sldId id="1408"/>
            <p14:sldId id="1409"/>
            <p14:sldId id="1410"/>
            <p14:sldId id="1411"/>
            <p14:sldId id="1436"/>
            <p14:sldId id="1435"/>
            <p14:sldId id="1457"/>
            <p14:sldId id="1456"/>
            <p14:sldId id="1458"/>
            <p14:sldId id="1459"/>
            <p14:sldId id="1460"/>
            <p14:sldId id="1461"/>
            <p14:sldId id="1464"/>
            <p14:sldId id="1465"/>
            <p14:sldId id="1455"/>
            <p14:sldId id="1463"/>
            <p14:sldId id="1462"/>
            <p14:sldId id="1438"/>
            <p14:sldId id="1439"/>
            <p14:sldId id="1440"/>
            <p14:sldId id="1441"/>
            <p14:sldId id="1442"/>
            <p14:sldId id="1443"/>
            <p14:sldId id="1444"/>
            <p14:sldId id="1445"/>
            <p14:sldId id="1446"/>
            <p14:sldId id="1449"/>
            <p14:sldId id="1447"/>
            <p14:sldId id="1448"/>
            <p14:sldId id="1450"/>
            <p14:sldId id="1451"/>
            <p14:sldId id="1452"/>
            <p14:sldId id="1453"/>
            <p14:sldId id="1454"/>
            <p14:sldId id="1466"/>
          </p14:sldIdLst>
        </p14:section>
        <p14:section name="CONCLUSION" id="{AE93AE89-C7FA-40A0-BA85-07D1EBFB0B13}">
          <p14:sldIdLst>
            <p14:sldId id="1426"/>
            <p14:sldId id="1405"/>
            <p14:sldId id="1373"/>
          </p14:sldIdLst>
        </p14:section>
        <p14:section name="Hide last" id="{C0DE4C23-1A5F-476F-8F8B-1D08834115B0}">
          <p14:sldIdLst>
            <p14:sldId id="1363"/>
            <p14:sldId id="1365"/>
            <p14:sldId id="1322"/>
            <p14:sldId id="1372"/>
            <p14:sldId id="1398"/>
            <p14:sldId id="1320"/>
            <p14:sldId id="1323"/>
            <p14:sldId id="1324"/>
            <p14:sldId id="1385"/>
            <p14:sldId id="1386"/>
            <p14:sldId id="13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uri Mathisen" initials="AM" lastIdx="1" clrIdx="7">
    <p:extLst>
      <p:ext uri="{19B8F6BF-5375-455C-9EA6-DF929625EA0E}">
        <p15:presenceInfo xmlns:p15="http://schemas.microsoft.com/office/powerpoint/2012/main" userId="S-1-5-21-383413107-1061881802-891584314-12534" providerId="AD"/>
      </p:ext>
    </p:extLst>
  </p:cmAuthor>
  <p:cmAuthor id="1" name="Mary Feil-Jacobs" initials="MFJ" lastIdx="43" clrIdx="1"/>
  <p:cmAuthor id="8" name="Judi Lee" initials="JL" lastIdx="3" clrIdx="8">
    <p:extLst>
      <p:ext uri="{19B8F6BF-5375-455C-9EA6-DF929625EA0E}">
        <p15:presenceInfo xmlns:p15="http://schemas.microsoft.com/office/powerpoint/2012/main" userId="S-1-5-21-383413107-1061881802-891584314-9954"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David Griffith" initials="DG" lastIdx="3" clrIdx="9">
    <p:extLst>
      <p:ext uri="{19B8F6BF-5375-455C-9EA6-DF929625EA0E}">
        <p15:presenceInfo xmlns:p15="http://schemas.microsoft.com/office/powerpoint/2012/main" userId="S-1-5-21-383413107-1061881802-891584314-4667"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6" clrIdx="4">
    <p:extLst>
      <p:ext uri="{19B8F6BF-5375-455C-9EA6-DF929625EA0E}">
        <p15:presenceInfo xmlns:p15="http://schemas.microsoft.com/office/powerpoint/2012/main" userId="S-1-5-21-383413107-1061881802-891584314-4851" providerId="AD"/>
      </p:ext>
    </p:extLst>
  </p:cmAuthor>
  <p:cmAuthor id="5" name="Christen Anderson" initials="CA" lastIdx="19" clrIdx="5">
    <p:extLst>
      <p:ext uri="{19B8F6BF-5375-455C-9EA6-DF929625EA0E}">
        <p15:presenceInfo xmlns:p15="http://schemas.microsoft.com/office/powerpoint/2012/main" userId="Christen Anderson" providerId="None"/>
      </p:ext>
    </p:extLst>
  </p:cmAuthor>
  <p:cmAuthor id="6" name="Delaney Freer" initials="DF" lastIdx="16" clrIdx="6">
    <p:extLst>
      <p:ext uri="{19B8F6BF-5375-455C-9EA6-DF929625EA0E}">
        <p15:presenceInfo xmlns:p15="http://schemas.microsoft.com/office/powerpoint/2012/main" userId="4a46fd6c6e3be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00000"/>
    <a:srgbClr val="1E275C"/>
    <a:srgbClr val="001E60"/>
    <a:srgbClr val="E6E6E6"/>
    <a:srgbClr val="0095C8"/>
    <a:srgbClr val="E1B81C"/>
    <a:srgbClr val="E4002B"/>
    <a:srgbClr val="002060"/>
    <a:srgbClr val="84B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E4F780-F6B3-468F-90E4-522DBA9CEA01}" v="36" dt="2019-03-10T17:28:38.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1187" autoAdjust="0"/>
  </p:normalViewPr>
  <p:slideViewPr>
    <p:cSldViewPr>
      <p:cViewPr varScale="1">
        <p:scale>
          <a:sx n="95" d="100"/>
          <a:sy n="95" d="100"/>
        </p:scale>
        <p:origin x="79" y="30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p:scale>
          <a:sx n="130" d="100"/>
          <a:sy n="130" d="100"/>
        </p:scale>
        <p:origin x="2064" y="-11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W Lattimer" userId="1f4e1c4b-12f1-4877-9fdc-24f6a0a92c37" providerId="ADAL" clId="{30E4F780-F6B3-468F-90E4-522DBA9CEA01}"/>
    <pc:docChg chg="undo custSel addSld delSld modSld sldOrd modSection">
      <pc:chgData name="Jason W Lattimer" userId="1f4e1c4b-12f1-4877-9fdc-24f6a0a92c37" providerId="ADAL" clId="{30E4F780-F6B3-468F-90E4-522DBA9CEA01}" dt="2019-03-10T17:30:16.838" v="188" actId="255"/>
      <pc:docMkLst>
        <pc:docMk/>
      </pc:docMkLst>
      <pc:sldChg chg="add del">
        <pc:chgData name="Jason W Lattimer" userId="1f4e1c4b-12f1-4877-9fdc-24f6a0a92c37" providerId="ADAL" clId="{30E4F780-F6B3-468F-90E4-522DBA9CEA01}" dt="2019-03-10T17:14:01.934" v="7"/>
        <pc:sldMkLst>
          <pc:docMk/>
          <pc:sldMk cId="3726168263" sldId="918"/>
        </pc:sldMkLst>
      </pc:sldChg>
      <pc:sldChg chg="modSp add del">
        <pc:chgData name="Jason W Lattimer" userId="1f4e1c4b-12f1-4877-9fdc-24f6a0a92c37" providerId="ADAL" clId="{30E4F780-F6B3-468F-90E4-522DBA9CEA01}" dt="2019-03-10T17:14:01.934" v="7"/>
        <pc:sldMkLst>
          <pc:docMk/>
          <pc:sldMk cId="4086008894" sldId="921"/>
        </pc:sldMkLst>
        <pc:spChg chg="mod">
          <ac:chgData name="Jason W Lattimer" userId="1f4e1c4b-12f1-4877-9fdc-24f6a0a92c37" providerId="ADAL" clId="{30E4F780-F6B3-468F-90E4-522DBA9CEA01}" dt="2019-03-10T17:14:01.934" v="7"/>
          <ac:spMkLst>
            <pc:docMk/>
            <pc:sldMk cId="4086008894" sldId="921"/>
            <ac:spMk id="3" creationId="{7420F573-704B-4C64-9C15-B97913617E04}"/>
          </ac:spMkLst>
        </pc:spChg>
      </pc:sldChg>
      <pc:sldChg chg="add del">
        <pc:chgData name="Jason W Lattimer" userId="1f4e1c4b-12f1-4877-9fdc-24f6a0a92c37" providerId="ADAL" clId="{30E4F780-F6B3-468F-90E4-522DBA9CEA01}" dt="2019-03-10T17:14:01.934" v="7"/>
        <pc:sldMkLst>
          <pc:docMk/>
          <pc:sldMk cId="2547781855" sldId="922"/>
        </pc:sldMkLst>
      </pc:sldChg>
      <pc:sldChg chg="delSp modSp del">
        <pc:chgData name="Jason W Lattimer" userId="1f4e1c4b-12f1-4877-9fdc-24f6a0a92c37" providerId="ADAL" clId="{30E4F780-F6B3-468F-90E4-522DBA9CEA01}" dt="2019-03-10T17:26:14.128" v="148" actId="2696"/>
        <pc:sldMkLst>
          <pc:docMk/>
          <pc:sldMk cId="4087555132" sldId="1437"/>
        </pc:sldMkLst>
        <pc:spChg chg="mod">
          <ac:chgData name="Jason W Lattimer" userId="1f4e1c4b-12f1-4877-9fdc-24f6a0a92c37" providerId="ADAL" clId="{30E4F780-F6B3-468F-90E4-522DBA9CEA01}" dt="2019-03-10T17:25:22.678" v="145" actId="20577"/>
          <ac:spMkLst>
            <pc:docMk/>
            <pc:sldMk cId="4087555132" sldId="1437"/>
            <ac:spMk id="3" creationId="{3D4B70D0-B23E-4C8E-A456-485C08323551}"/>
          </ac:spMkLst>
        </pc:spChg>
        <pc:spChg chg="del mod">
          <ac:chgData name="Jason W Lattimer" userId="1f4e1c4b-12f1-4877-9fdc-24f6a0a92c37" providerId="ADAL" clId="{30E4F780-F6B3-468F-90E4-522DBA9CEA01}" dt="2019-03-10T17:24:36.307" v="109" actId="478"/>
          <ac:spMkLst>
            <pc:docMk/>
            <pc:sldMk cId="4087555132" sldId="1437"/>
            <ac:spMk id="4" creationId="{47E38A6D-CE33-4E90-946B-F950A4362AC2}"/>
          </ac:spMkLst>
        </pc:spChg>
      </pc:sldChg>
      <pc:sldChg chg="delSp ord">
        <pc:chgData name="Jason W Lattimer" userId="1f4e1c4b-12f1-4877-9fdc-24f6a0a92c37" providerId="ADAL" clId="{30E4F780-F6B3-468F-90E4-522DBA9CEA01}" dt="2019-03-10T17:26:17.344" v="149" actId="478"/>
        <pc:sldMkLst>
          <pc:docMk/>
          <pc:sldMk cId="1041672983" sldId="1455"/>
        </pc:sldMkLst>
        <pc:spChg chg="del">
          <ac:chgData name="Jason W Lattimer" userId="1f4e1c4b-12f1-4877-9fdc-24f6a0a92c37" providerId="ADAL" clId="{30E4F780-F6B3-468F-90E4-522DBA9CEA01}" dt="2019-03-10T17:26:17.344" v="149" actId="478"/>
          <ac:spMkLst>
            <pc:docMk/>
            <pc:sldMk cId="1041672983" sldId="1455"/>
            <ac:spMk id="4" creationId="{47E38A6D-CE33-4E90-946B-F950A4362AC2}"/>
          </ac:spMkLst>
        </pc:spChg>
      </pc:sldChg>
      <pc:sldChg chg="modSp">
        <pc:chgData name="Jason W Lattimer" userId="1f4e1c4b-12f1-4877-9fdc-24f6a0a92c37" providerId="ADAL" clId="{30E4F780-F6B3-468F-90E4-522DBA9CEA01}" dt="2019-03-10T17:15:38.825" v="19" actId="255"/>
        <pc:sldMkLst>
          <pc:docMk/>
          <pc:sldMk cId="4041715267" sldId="1456"/>
        </pc:sldMkLst>
        <pc:spChg chg="mod">
          <ac:chgData name="Jason W Lattimer" userId="1f4e1c4b-12f1-4877-9fdc-24f6a0a92c37" providerId="ADAL" clId="{30E4F780-F6B3-468F-90E4-522DBA9CEA01}" dt="2019-03-10T17:15:38.825" v="19" actId="255"/>
          <ac:spMkLst>
            <pc:docMk/>
            <pc:sldMk cId="4041715267" sldId="1456"/>
            <ac:spMk id="2" creationId="{62CFD17C-DB31-456B-908B-F5CEE2E5AE02}"/>
          </ac:spMkLst>
        </pc:spChg>
        <pc:spChg chg="mod">
          <ac:chgData name="Jason W Lattimer" userId="1f4e1c4b-12f1-4877-9fdc-24f6a0a92c37" providerId="ADAL" clId="{30E4F780-F6B3-468F-90E4-522DBA9CEA01}" dt="2019-03-10T17:14:22.241" v="8"/>
          <ac:spMkLst>
            <pc:docMk/>
            <pc:sldMk cId="4041715267" sldId="1456"/>
            <ac:spMk id="3" creationId="{584468AC-09CD-436D-A55C-1055D1EAC8A0}"/>
          </ac:spMkLst>
        </pc:spChg>
      </pc:sldChg>
      <pc:sldChg chg="modSp add">
        <pc:chgData name="Jason W Lattimer" userId="1f4e1c4b-12f1-4877-9fdc-24f6a0a92c37" providerId="ADAL" clId="{30E4F780-F6B3-468F-90E4-522DBA9CEA01}" dt="2019-03-10T17:16:29.198" v="27" actId="20577"/>
        <pc:sldMkLst>
          <pc:docMk/>
          <pc:sldMk cId="1026730851" sldId="1457"/>
        </pc:sldMkLst>
        <pc:spChg chg="mod">
          <ac:chgData name="Jason W Lattimer" userId="1f4e1c4b-12f1-4877-9fdc-24f6a0a92c37" providerId="ADAL" clId="{30E4F780-F6B3-468F-90E4-522DBA9CEA01}" dt="2019-03-10T17:16:29.198" v="27" actId="20577"/>
          <ac:spMkLst>
            <pc:docMk/>
            <pc:sldMk cId="1026730851" sldId="1457"/>
            <ac:spMk id="2" creationId="{83C8BFCB-50B7-49F8-AD00-C9DA15108EAC}"/>
          </ac:spMkLst>
        </pc:spChg>
      </pc:sldChg>
      <pc:sldChg chg="add del">
        <pc:chgData name="Jason W Lattimer" userId="1f4e1c4b-12f1-4877-9fdc-24f6a0a92c37" providerId="ADAL" clId="{30E4F780-F6B3-468F-90E4-522DBA9CEA01}" dt="2019-03-10T17:15:58.480" v="21" actId="2696"/>
        <pc:sldMkLst>
          <pc:docMk/>
          <pc:sldMk cId="2197714209" sldId="1457"/>
        </pc:sldMkLst>
      </pc:sldChg>
      <pc:sldChg chg="modSp add">
        <pc:chgData name="Jason W Lattimer" userId="1f4e1c4b-12f1-4877-9fdc-24f6a0a92c37" providerId="ADAL" clId="{30E4F780-F6B3-468F-90E4-522DBA9CEA01}" dt="2019-03-10T17:17:09.625" v="32" actId="5793"/>
        <pc:sldMkLst>
          <pc:docMk/>
          <pc:sldMk cId="1861986040" sldId="1458"/>
        </pc:sldMkLst>
        <pc:spChg chg="mod">
          <ac:chgData name="Jason W Lattimer" userId="1f4e1c4b-12f1-4877-9fdc-24f6a0a92c37" providerId="ADAL" clId="{30E4F780-F6B3-468F-90E4-522DBA9CEA01}" dt="2019-03-10T17:17:09.625" v="32" actId="5793"/>
          <ac:spMkLst>
            <pc:docMk/>
            <pc:sldMk cId="1861986040" sldId="1458"/>
            <ac:spMk id="2" creationId="{AE9B22CE-3C62-48CD-B48F-E03C7443B361}"/>
          </ac:spMkLst>
        </pc:spChg>
        <pc:spChg chg="mod">
          <ac:chgData name="Jason W Lattimer" userId="1f4e1c4b-12f1-4877-9fdc-24f6a0a92c37" providerId="ADAL" clId="{30E4F780-F6B3-468F-90E4-522DBA9CEA01}" dt="2019-03-10T17:16:52.942" v="29"/>
          <ac:spMkLst>
            <pc:docMk/>
            <pc:sldMk cId="1861986040" sldId="1458"/>
            <ac:spMk id="3" creationId="{DC0488BD-6D67-49DD-A194-82DF7CEBFBF2}"/>
          </ac:spMkLst>
        </pc:spChg>
      </pc:sldChg>
      <pc:sldChg chg="modSp add">
        <pc:chgData name="Jason W Lattimer" userId="1f4e1c4b-12f1-4877-9fdc-24f6a0a92c37" providerId="ADAL" clId="{30E4F780-F6B3-468F-90E4-522DBA9CEA01}" dt="2019-03-10T17:17:44.985" v="36" actId="5793"/>
        <pc:sldMkLst>
          <pc:docMk/>
          <pc:sldMk cId="3364901736" sldId="1459"/>
        </pc:sldMkLst>
        <pc:spChg chg="mod">
          <ac:chgData name="Jason W Lattimer" userId="1f4e1c4b-12f1-4877-9fdc-24f6a0a92c37" providerId="ADAL" clId="{30E4F780-F6B3-468F-90E4-522DBA9CEA01}" dt="2019-03-10T17:17:44.985" v="36" actId="5793"/>
          <ac:spMkLst>
            <pc:docMk/>
            <pc:sldMk cId="3364901736" sldId="1459"/>
            <ac:spMk id="2" creationId="{EE4AE9DF-403F-4072-8B2F-916FFEA32BEC}"/>
          </ac:spMkLst>
        </pc:spChg>
        <pc:spChg chg="mod">
          <ac:chgData name="Jason W Lattimer" userId="1f4e1c4b-12f1-4877-9fdc-24f6a0a92c37" providerId="ADAL" clId="{30E4F780-F6B3-468F-90E4-522DBA9CEA01}" dt="2019-03-10T17:17:27.489" v="34"/>
          <ac:spMkLst>
            <pc:docMk/>
            <pc:sldMk cId="3364901736" sldId="1459"/>
            <ac:spMk id="3" creationId="{82B9EBD5-264A-4543-B6B7-49565901CBD8}"/>
          </ac:spMkLst>
        </pc:spChg>
      </pc:sldChg>
      <pc:sldChg chg="addSp delSp modSp add">
        <pc:chgData name="Jason W Lattimer" userId="1f4e1c4b-12f1-4877-9fdc-24f6a0a92c37" providerId="ADAL" clId="{30E4F780-F6B3-468F-90E4-522DBA9CEA01}" dt="2019-03-10T17:21:52.609" v="67" actId="255"/>
        <pc:sldMkLst>
          <pc:docMk/>
          <pc:sldMk cId="2279468328" sldId="1460"/>
        </pc:sldMkLst>
        <pc:spChg chg="add del mod">
          <ac:chgData name="Jason W Lattimer" userId="1f4e1c4b-12f1-4877-9fdc-24f6a0a92c37" providerId="ADAL" clId="{30E4F780-F6B3-468F-90E4-522DBA9CEA01}" dt="2019-03-10T17:21:52.609" v="67" actId="255"/>
          <ac:spMkLst>
            <pc:docMk/>
            <pc:sldMk cId="2279468328" sldId="1460"/>
            <ac:spMk id="2" creationId="{EC1589D3-10F6-4991-8D34-E193E90F4393}"/>
          </ac:spMkLst>
        </pc:spChg>
        <pc:spChg chg="mod">
          <ac:chgData name="Jason W Lattimer" userId="1f4e1c4b-12f1-4877-9fdc-24f6a0a92c37" providerId="ADAL" clId="{30E4F780-F6B3-468F-90E4-522DBA9CEA01}" dt="2019-03-10T17:19:18.598" v="41"/>
          <ac:spMkLst>
            <pc:docMk/>
            <pc:sldMk cId="2279468328" sldId="1460"/>
            <ac:spMk id="3" creationId="{3586B42F-248B-4BE3-9D8D-A7409EE87980}"/>
          </ac:spMkLst>
        </pc:spChg>
        <pc:spChg chg="add del">
          <ac:chgData name="Jason W Lattimer" userId="1f4e1c4b-12f1-4877-9fdc-24f6a0a92c37" providerId="ADAL" clId="{30E4F780-F6B3-468F-90E4-522DBA9CEA01}" dt="2019-03-10T17:19:03.496" v="39"/>
          <ac:spMkLst>
            <pc:docMk/>
            <pc:sldMk cId="2279468328" sldId="1460"/>
            <ac:spMk id="4" creationId="{D2494BC8-A111-4C07-8E02-E5CD833714D4}"/>
          </ac:spMkLst>
        </pc:spChg>
      </pc:sldChg>
      <pc:sldChg chg="modSp add">
        <pc:chgData name="Jason W Lattimer" userId="1f4e1c4b-12f1-4877-9fdc-24f6a0a92c37" providerId="ADAL" clId="{30E4F780-F6B3-468F-90E4-522DBA9CEA01}" dt="2019-03-10T17:23:44.076" v="74" actId="255"/>
        <pc:sldMkLst>
          <pc:docMk/>
          <pc:sldMk cId="3032387915" sldId="1461"/>
        </pc:sldMkLst>
        <pc:spChg chg="mod">
          <ac:chgData name="Jason W Lattimer" userId="1f4e1c4b-12f1-4877-9fdc-24f6a0a92c37" providerId="ADAL" clId="{30E4F780-F6B3-468F-90E4-522DBA9CEA01}" dt="2019-03-10T17:23:44.076" v="74" actId="255"/>
          <ac:spMkLst>
            <pc:docMk/>
            <pc:sldMk cId="3032387915" sldId="1461"/>
            <ac:spMk id="2" creationId="{0B21F0D8-9006-45D2-BA43-585E8D39F1A8}"/>
          </ac:spMkLst>
        </pc:spChg>
        <pc:spChg chg="mod">
          <ac:chgData name="Jason W Lattimer" userId="1f4e1c4b-12f1-4877-9fdc-24f6a0a92c37" providerId="ADAL" clId="{30E4F780-F6B3-468F-90E4-522DBA9CEA01}" dt="2019-03-10T17:22:56.334" v="69"/>
          <ac:spMkLst>
            <pc:docMk/>
            <pc:sldMk cId="3032387915" sldId="1461"/>
            <ac:spMk id="3" creationId="{225FD740-56B6-4FCA-B80A-6E929B30F283}"/>
          </ac:spMkLst>
        </pc:spChg>
      </pc:sldChg>
      <pc:sldChg chg="delSp add">
        <pc:chgData name="Jason W Lattimer" userId="1f4e1c4b-12f1-4877-9fdc-24f6a0a92c37" providerId="ADAL" clId="{30E4F780-F6B3-468F-90E4-522DBA9CEA01}" dt="2019-03-10T17:24:59.324" v="110" actId="478"/>
        <pc:sldMkLst>
          <pc:docMk/>
          <pc:sldMk cId="3826408214" sldId="1462"/>
        </pc:sldMkLst>
        <pc:spChg chg="del">
          <ac:chgData name="Jason W Lattimer" userId="1f4e1c4b-12f1-4877-9fdc-24f6a0a92c37" providerId="ADAL" clId="{30E4F780-F6B3-468F-90E4-522DBA9CEA01}" dt="2019-03-10T17:24:59.324" v="110" actId="478"/>
          <ac:spMkLst>
            <pc:docMk/>
            <pc:sldMk cId="3826408214" sldId="1462"/>
            <ac:spMk id="4" creationId="{47E38A6D-CE33-4E90-946B-F950A4362AC2}"/>
          </ac:spMkLst>
        </pc:spChg>
      </pc:sldChg>
      <pc:sldChg chg="addSp modSp add">
        <pc:chgData name="Jason W Lattimer" userId="1f4e1c4b-12f1-4877-9fdc-24f6a0a92c37" providerId="ADAL" clId="{30E4F780-F6B3-468F-90E4-522DBA9CEA01}" dt="2019-03-10T17:27:19.391" v="159" actId="5793"/>
        <pc:sldMkLst>
          <pc:docMk/>
          <pc:sldMk cId="2884413335" sldId="1463"/>
        </pc:sldMkLst>
        <pc:spChg chg="mod">
          <ac:chgData name="Jason W Lattimer" userId="1f4e1c4b-12f1-4877-9fdc-24f6a0a92c37" providerId="ADAL" clId="{30E4F780-F6B3-468F-90E4-522DBA9CEA01}" dt="2019-03-10T17:27:19.391" v="159" actId="5793"/>
          <ac:spMkLst>
            <pc:docMk/>
            <pc:sldMk cId="2884413335" sldId="1463"/>
            <ac:spMk id="2" creationId="{42732C5C-CCD6-4A80-B7C8-8619D20345BE}"/>
          </ac:spMkLst>
        </pc:spChg>
        <pc:spChg chg="mod">
          <ac:chgData name="Jason W Lattimer" userId="1f4e1c4b-12f1-4877-9fdc-24f6a0a92c37" providerId="ADAL" clId="{30E4F780-F6B3-468F-90E4-522DBA9CEA01}" dt="2019-03-10T17:26:39.577" v="151"/>
          <ac:spMkLst>
            <pc:docMk/>
            <pc:sldMk cId="2884413335" sldId="1463"/>
            <ac:spMk id="3" creationId="{705DF851-E425-48BE-A6DF-67EAB1D54B82}"/>
          </ac:spMkLst>
        </pc:spChg>
        <pc:picChg chg="add mod">
          <ac:chgData name="Jason W Lattimer" userId="1f4e1c4b-12f1-4877-9fdc-24f6a0a92c37" providerId="ADAL" clId="{30E4F780-F6B3-468F-90E4-522DBA9CEA01}" dt="2019-03-10T17:26:52.528" v="153" actId="1076"/>
          <ac:picMkLst>
            <pc:docMk/>
            <pc:sldMk cId="2884413335" sldId="1463"/>
            <ac:picMk id="4" creationId="{F2E05F81-F40F-4843-9D4C-A8D355253E39}"/>
          </ac:picMkLst>
        </pc:picChg>
      </pc:sldChg>
      <pc:sldChg chg="modSp add">
        <pc:chgData name="Jason W Lattimer" userId="1f4e1c4b-12f1-4877-9fdc-24f6a0a92c37" providerId="ADAL" clId="{30E4F780-F6B3-468F-90E4-522DBA9CEA01}" dt="2019-03-10T17:29:43.972" v="183" actId="255"/>
        <pc:sldMkLst>
          <pc:docMk/>
          <pc:sldMk cId="2179604839" sldId="1464"/>
        </pc:sldMkLst>
        <pc:spChg chg="mod">
          <ac:chgData name="Jason W Lattimer" userId="1f4e1c4b-12f1-4877-9fdc-24f6a0a92c37" providerId="ADAL" clId="{30E4F780-F6B3-468F-90E4-522DBA9CEA01}" dt="2019-03-10T17:29:43.972" v="183" actId="255"/>
          <ac:spMkLst>
            <pc:docMk/>
            <pc:sldMk cId="2179604839" sldId="1464"/>
            <ac:spMk id="2" creationId="{93076D72-9066-445C-A374-E7CE3AB4E689}"/>
          </ac:spMkLst>
        </pc:spChg>
        <pc:spChg chg="mod">
          <ac:chgData name="Jason W Lattimer" userId="1f4e1c4b-12f1-4877-9fdc-24f6a0a92c37" providerId="ADAL" clId="{30E4F780-F6B3-468F-90E4-522DBA9CEA01}" dt="2019-03-10T17:28:04.437" v="164" actId="20577"/>
          <ac:spMkLst>
            <pc:docMk/>
            <pc:sldMk cId="2179604839" sldId="1464"/>
            <ac:spMk id="3" creationId="{CDCE613C-3AC2-4287-BCEB-E6374B2CF361}"/>
          </ac:spMkLst>
        </pc:spChg>
      </pc:sldChg>
      <pc:sldChg chg="modSp add">
        <pc:chgData name="Jason W Lattimer" userId="1f4e1c4b-12f1-4877-9fdc-24f6a0a92c37" providerId="ADAL" clId="{30E4F780-F6B3-468F-90E4-522DBA9CEA01}" dt="2019-03-10T17:30:16.838" v="188" actId="255"/>
        <pc:sldMkLst>
          <pc:docMk/>
          <pc:sldMk cId="1535678737" sldId="1465"/>
        </pc:sldMkLst>
        <pc:spChg chg="mod">
          <ac:chgData name="Jason W Lattimer" userId="1f4e1c4b-12f1-4877-9fdc-24f6a0a92c37" providerId="ADAL" clId="{30E4F780-F6B3-468F-90E4-522DBA9CEA01}" dt="2019-03-10T17:30:16.838" v="188" actId="255"/>
          <ac:spMkLst>
            <pc:docMk/>
            <pc:sldMk cId="1535678737" sldId="1465"/>
            <ac:spMk id="2" creationId="{194F53A6-A41E-48F9-87D8-06AAF6222C77}"/>
          </ac:spMkLst>
        </pc:spChg>
        <pc:spChg chg="mod">
          <ac:chgData name="Jason W Lattimer" userId="1f4e1c4b-12f1-4877-9fdc-24f6a0a92c37" providerId="ADAL" clId="{30E4F780-F6B3-468F-90E4-522DBA9CEA01}" dt="2019-03-10T17:28:36.773" v="175" actId="20577"/>
          <ac:spMkLst>
            <pc:docMk/>
            <pc:sldMk cId="1535678737" sldId="1465"/>
            <ac:spMk id="3" creationId="{458C00D5-F76F-4B0B-A84A-4C2D85DCD5C5}"/>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34866403343819E-2"/>
          <c:y val="5.4481545753858412E-2"/>
          <c:w val="0.67849086751721877"/>
          <c:h val="0.83189062258598301"/>
        </c:manualLayout>
      </c:layout>
      <c:areaChart>
        <c:grouping val="stacked"/>
        <c:varyColors val="0"/>
        <c:ser>
          <c:idx val="0"/>
          <c:order val="0"/>
          <c:spPr>
            <a:solidFill>
              <a:schemeClr val="accent1"/>
            </a:solidFill>
          </c:spPr>
          <c:val>
            <c:numRef>
              <c:f>Sheet1!$B$2:$B$5</c:f>
              <c:numCache>
                <c:formatCode>General</c:formatCode>
                <c:ptCount val="4"/>
                <c:pt idx="0">
                  <c:v>1</c:v>
                </c:pt>
                <c:pt idx="1">
                  <c:v>2.5</c:v>
                </c:pt>
                <c:pt idx="2">
                  <c:v>2</c:v>
                </c:pt>
                <c:pt idx="3">
                  <c:v>1</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F83E-40ED-A539-7376B2E9B252}"/>
            </c:ext>
          </c:extLst>
        </c:ser>
        <c:ser>
          <c:idx val="1"/>
          <c:order val="1"/>
          <c:spPr>
            <a:solidFill>
              <a:schemeClr val="accent2"/>
            </a:solidFill>
          </c:spPr>
          <c:val>
            <c:numRef>
              <c:f>Sheet1!$C$2:$C$5</c:f>
              <c:numCache>
                <c:formatCode>General</c:formatCode>
                <c:ptCount val="4"/>
                <c:pt idx="0">
                  <c:v>2.4</c:v>
                </c:pt>
                <c:pt idx="1">
                  <c:v>2</c:v>
                </c:pt>
                <c:pt idx="2">
                  <c:v>0.5</c:v>
                </c:pt>
                <c:pt idx="3">
                  <c:v>2.8</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F83E-40ED-A539-7376B2E9B252}"/>
            </c:ext>
          </c:extLst>
        </c:ser>
        <c:ser>
          <c:idx val="2"/>
          <c:order val="2"/>
          <c:spPr>
            <a:solidFill>
              <a:schemeClr val="accent3"/>
            </a:solidFill>
            <a:ln w="25400">
              <a:noFill/>
            </a:ln>
          </c:spPr>
          <c:val>
            <c:numRef>
              <c:f>Sheet1!$D$2:$D$5</c:f>
              <c:numCache>
                <c:formatCode>General</c:formatCode>
                <c:ptCount val="4"/>
                <c:pt idx="0">
                  <c:v>0.5</c:v>
                </c:pt>
                <c:pt idx="1">
                  <c:v>0.8</c:v>
                </c:pt>
                <c:pt idx="2">
                  <c:v>2.2999999999999998</c:v>
                </c:pt>
                <c:pt idx="3">
                  <c:v>1.5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F83E-40ED-A539-7376B2E9B252}"/>
            </c:ext>
          </c:extLst>
        </c:ser>
        <c:ser>
          <c:idx val="3"/>
          <c:order val="3"/>
          <c:spPr>
            <a:solidFill>
              <a:schemeClr val="accent4"/>
            </a:solidFill>
            <a:ln w="25400">
              <a:noFill/>
            </a:ln>
          </c:spPr>
          <c:val>
            <c:numRef>
              <c:f>Sheet1!$E$2:$E$5</c:f>
              <c:numCache>
                <c:formatCode>General</c:formatCode>
                <c:ptCount val="4"/>
                <c:pt idx="0">
                  <c:v>1</c:v>
                </c:pt>
                <c:pt idx="1">
                  <c:v>1</c:v>
                </c:pt>
                <c:pt idx="2">
                  <c:v>0.5</c:v>
                </c:pt>
                <c:pt idx="3">
                  <c:v>0.8</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3-F83E-40ED-A539-7376B2E9B252}"/>
            </c:ext>
          </c:extLst>
        </c:ser>
        <c:ser>
          <c:idx val="4"/>
          <c:order val="4"/>
          <c:spPr>
            <a:ln w="25400">
              <a:noFill/>
            </a:ln>
          </c:spPr>
          <c:val>
            <c:numRef>
              <c:f>Sheet1!$F$2:$F$5</c:f>
              <c:numCache>
                <c:formatCode>General</c:formatCode>
                <c:ptCount val="4"/>
                <c:pt idx="0">
                  <c:v>1</c:v>
                </c:pt>
                <c:pt idx="1">
                  <c:v>1.05</c:v>
                </c:pt>
                <c:pt idx="2">
                  <c:v>0.6</c:v>
                </c:pt>
                <c:pt idx="3">
                  <c:v>0.86</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Sheet1!$F$1</c15:sqref>
                        </c15:formulaRef>
                      </c:ext>
                    </c:extLst>
                    <c:strCache>
                      <c:ptCount val="1"/>
                      <c:pt idx="0">
                        <c:v>Series 5</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40FD-4450-840C-E51969E7E505}"/>
            </c:ext>
          </c:extLst>
        </c:ser>
        <c:dLbls>
          <c:showLegendKey val="0"/>
          <c:showVal val="0"/>
          <c:showCatName val="0"/>
          <c:showSerName val="0"/>
          <c:showPercent val="0"/>
          <c:showBubbleSize val="0"/>
        </c:dLbls>
        <c:axId val="510210072"/>
        <c:axId val="510209288"/>
      </c:areaChart>
      <c:catAx>
        <c:axId val="510210072"/>
        <c:scaling>
          <c:orientation val="minMax"/>
        </c:scaling>
        <c:delete val="0"/>
        <c:axPos val="b"/>
        <c:numFmt formatCode="General" sourceLinked="0"/>
        <c:majorTickMark val="out"/>
        <c:minorTickMark val="none"/>
        <c:tickLblPos val="nextTo"/>
        <c:spPr>
          <a:ln>
            <a:solidFill>
              <a:schemeClr val="tx1">
                <a:alpha val="15000"/>
              </a:schemeClr>
            </a:solidFill>
          </a:ln>
        </c:spPr>
        <c:crossAx val="510209288"/>
        <c:crosses val="autoZero"/>
        <c:auto val="1"/>
        <c:lblAlgn val="ctr"/>
        <c:lblOffset val="100"/>
        <c:noMultiLvlLbl val="0"/>
      </c:catAx>
      <c:valAx>
        <c:axId val="510209288"/>
        <c:scaling>
          <c:orientation val="minMax"/>
        </c:scaling>
        <c:delete val="0"/>
        <c:axPos val="l"/>
        <c:majorGridlines>
          <c:spPr>
            <a:ln>
              <a:gradFill>
                <a:gsLst>
                  <a:gs pos="0">
                    <a:schemeClr val="tx1">
                      <a:alpha val="20000"/>
                    </a:schemeClr>
                  </a:gs>
                  <a:gs pos="100000">
                    <a:schemeClr val="tx1">
                      <a:alpha val="20000"/>
                    </a:schemeClr>
                  </a:gs>
                </a:gsLst>
                <a:lin ang="5400000" scaled="0"/>
              </a:gradFill>
            </a:ln>
          </c:spPr>
        </c:majorGridlines>
        <c:numFmt formatCode="General" sourceLinked="1"/>
        <c:majorTickMark val="out"/>
        <c:minorTickMark val="none"/>
        <c:tickLblPos val="nextTo"/>
        <c:spPr>
          <a:ln>
            <a:solidFill>
              <a:schemeClr val="tx1">
                <a:alpha val="15000"/>
              </a:schemeClr>
            </a:solidFill>
          </a:ln>
        </c:spPr>
        <c:crossAx val="510210072"/>
        <c:crosses val="autoZero"/>
        <c:crossBetween val="midCat"/>
        <c:majorUnit val="1"/>
      </c:valAx>
      <c:spPr>
        <a:ln>
          <a:solidFill>
            <a:schemeClr val="tx1">
              <a:alpha val="16000"/>
            </a:schemeClr>
          </a:solidFill>
        </a:ln>
      </c:spPr>
    </c:plotArea>
    <c:legend>
      <c:legendPos val="r"/>
      <c:layout>
        <c:manualLayout>
          <c:xMode val="edge"/>
          <c:yMode val="edge"/>
          <c:x val="0.81720304714775782"/>
          <c:y val="0.26927071548463966"/>
          <c:w val="0.11859553076246894"/>
          <c:h val="0.52850576856183717"/>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r>
              <a:rPr lang="en-US" dirty="0">
                <a:solidFill>
                  <a:schemeClr val="tx1"/>
                </a:solidFill>
              </a:rPr>
              <a:t>Sample Chart title</a:t>
            </a:r>
            <a:r>
              <a:rPr lang="en-US" baseline="0" dirty="0">
                <a:solidFill>
                  <a:schemeClr val="tx1"/>
                </a:solidFill>
              </a:rPr>
              <a:t> can be added here</a:t>
            </a:r>
            <a:endParaRPr lang="en-US" dirty="0">
              <a:solidFill>
                <a:schemeClr val="tx1"/>
              </a:solidFill>
            </a:endParaRPr>
          </a:p>
        </c:rich>
      </c:tx>
      <c:layout>
        <c:manualLayout>
          <c:xMode val="edge"/>
          <c:yMode val="edge"/>
          <c:x val="2.0797987740670534E-3"/>
          <c:y val="1.6083738200886433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4.7310219943437301E-2"/>
          <c:y val="0.12582658938466026"/>
          <c:w val="0.58123904005110127"/>
          <c:h val="0.87185856007665197"/>
        </c:manualLayout>
      </c:layout>
      <c:pieChart>
        <c:varyColors val="1"/>
        <c:ser>
          <c:idx val="0"/>
          <c:order val="0"/>
          <c:tx>
            <c:strRef>
              <c:f>Sheet1!$B$1</c:f>
              <c:strCache>
                <c:ptCount val="1"/>
                <c:pt idx="0">
                  <c:v>Sales</c:v>
                </c:pt>
              </c:strCache>
            </c:strRef>
          </c:tx>
          <c:spPr>
            <a:solidFill>
              <a:schemeClr val="accent5"/>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F174-4691-BD8F-96C91B419C33}"/>
              </c:ext>
            </c:extLst>
          </c:dPt>
          <c:dPt>
            <c:idx val="1"/>
            <c:bubble3D val="0"/>
            <c:spPr>
              <a:solidFill>
                <a:schemeClr val="accent2"/>
              </a:solidFill>
              <a:ln w="19050">
                <a:noFill/>
              </a:ln>
              <a:effectLst/>
            </c:spPr>
            <c:extLst>
              <c:ext xmlns:c16="http://schemas.microsoft.com/office/drawing/2014/chart" uri="{C3380CC4-5D6E-409C-BE32-E72D297353CC}">
                <c16:uniqueId val="{00000003-F174-4691-BD8F-96C91B419C33}"/>
              </c:ext>
            </c:extLst>
          </c:dPt>
          <c:dPt>
            <c:idx val="2"/>
            <c:bubble3D val="0"/>
            <c:spPr>
              <a:solidFill>
                <a:schemeClr val="accent3"/>
              </a:solidFill>
              <a:ln w="19050">
                <a:noFill/>
              </a:ln>
              <a:effectLst/>
            </c:spPr>
            <c:extLst>
              <c:ext xmlns:c16="http://schemas.microsoft.com/office/drawing/2014/chart" uri="{C3380CC4-5D6E-409C-BE32-E72D297353CC}">
                <c16:uniqueId val="{00000005-F174-4691-BD8F-96C91B419C33}"/>
              </c:ext>
            </c:extLst>
          </c:dPt>
          <c:dPt>
            <c:idx val="3"/>
            <c:bubble3D val="0"/>
            <c:spPr>
              <a:solidFill>
                <a:schemeClr val="accent4"/>
              </a:solidFill>
              <a:ln w="19050">
                <a:noFill/>
              </a:ln>
              <a:effectLst/>
            </c:spPr>
            <c:extLst>
              <c:ext xmlns:c16="http://schemas.microsoft.com/office/drawing/2014/chart" uri="{C3380CC4-5D6E-409C-BE32-E72D297353CC}">
                <c16:uniqueId val="{00000007-F174-4691-BD8F-96C91B419C33}"/>
              </c:ext>
            </c:extLst>
          </c:dPt>
          <c:dPt>
            <c:idx val="4"/>
            <c:bubble3D val="0"/>
            <c:spPr>
              <a:solidFill>
                <a:schemeClr val="accent5"/>
              </a:solidFill>
              <a:ln w="19050">
                <a:noFill/>
              </a:ln>
              <a:effectLst/>
            </c:spPr>
            <c:extLst>
              <c:ext xmlns:c16="http://schemas.microsoft.com/office/drawing/2014/chart" uri="{C3380CC4-5D6E-409C-BE32-E72D297353CC}">
                <c16:uniqueId val="{00000009-6D41-4819-8285-993F631E03D9}"/>
              </c:ext>
            </c:extLst>
          </c:dPt>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8.1999999999999993</c:v>
                </c:pt>
                <c:pt idx="1">
                  <c:v>3.2</c:v>
                </c:pt>
                <c:pt idx="2">
                  <c:v>1.4</c:v>
                </c:pt>
                <c:pt idx="3">
                  <c:v>1.2</c:v>
                </c:pt>
                <c:pt idx="4">
                  <c:v>0.8</c:v>
                </c:pt>
              </c:numCache>
            </c:numRef>
          </c:val>
          <c:extLst>
            <c:ext xmlns:c16="http://schemas.microsoft.com/office/drawing/2014/chart" uri="{C3380CC4-5D6E-409C-BE32-E72D297353CC}">
              <c16:uniqueId val="{00000008-F174-4691-BD8F-96C91B419C33}"/>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9010498687664046"/>
          <c:y val="0.22079810225277055"/>
          <c:w val="0.17021980277156715"/>
          <c:h val="0.702704166792829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2913DF-A079-4DDF-A336-3FA8DC0E2F06}" type="doc">
      <dgm:prSet loTypeId="urn:microsoft.com/office/officeart/2005/8/layout/process1" loCatId="process" qsTypeId="urn:microsoft.com/office/officeart/2005/8/quickstyle/simple1" qsCatId="simple" csTypeId="urn:microsoft.com/office/officeart/2005/8/colors/accent1_2" csCatId="accent1" phldr="1"/>
      <dgm:spPr/>
    </dgm:pt>
    <dgm:pt modelId="{4F79815E-D794-48D4-8DBA-1055C3833552}">
      <dgm:prSet phldrT="[Text]"/>
      <dgm:spPr/>
      <dgm:t>
        <a:bodyPr/>
        <a:lstStyle/>
        <a:p>
          <a:r>
            <a:rPr lang="en-US" dirty="0"/>
            <a:t>Develop</a:t>
          </a:r>
        </a:p>
      </dgm:t>
    </dgm:pt>
    <dgm:pt modelId="{78C41F92-67E8-417A-9476-33262E586F23}" type="parTrans" cxnId="{2982C269-5485-4E3E-ACCF-416D133175C7}">
      <dgm:prSet/>
      <dgm:spPr/>
      <dgm:t>
        <a:bodyPr/>
        <a:lstStyle/>
        <a:p>
          <a:endParaRPr lang="en-US"/>
        </a:p>
      </dgm:t>
    </dgm:pt>
    <dgm:pt modelId="{03D7B781-623D-42B6-A15E-7ED0BB5C3A06}" type="sibTrans" cxnId="{2982C269-5485-4E3E-ACCF-416D133175C7}">
      <dgm:prSet/>
      <dgm:spPr/>
      <dgm:t>
        <a:bodyPr/>
        <a:lstStyle/>
        <a:p>
          <a:endParaRPr lang="en-US"/>
        </a:p>
      </dgm:t>
    </dgm:pt>
    <dgm:pt modelId="{BA407D6E-8B7F-4E23-9EA8-5EB3F323A3CB}">
      <dgm:prSet phldrT="[Text]"/>
      <dgm:spPr/>
      <dgm:t>
        <a:bodyPr/>
        <a:lstStyle/>
        <a:p>
          <a:r>
            <a:rPr lang="en-US" dirty="0"/>
            <a:t>Test</a:t>
          </a:r>
        </a:p>
      </dgm:t>
    </dgm:pt>
    <dgm:pt modelId="{D5D021B1-8C77-4A84-8D06-097750963425}" type="parTrans" cxnId="{D5AEBA7E-CC64-49D6-9286-BE245F857274}">
      <dgm:prSet/>
      <dgm:spPr/>
      <dgm:t>
        <a:bodyPr/>
        <a:lstStyle/>
        <a:p>
          <a:endParaRPr lang="en-US"/>
        </a:p>
      </dgm:t>
    </dgm:pt>
    <dgm:pt modelId="{F1C8C1E4-0C4F-4914-AEBB-E1F7AD201A89}" type="sibTrans" cxnId="{D5AEBA7E-CC64-49D6-9286-BE245F857274}">
      <dgm:prSet/>
      <dgm:spPr/>
      <dgm:t>
        <a:bodyPr/>
        <a:lstStyle/>
        <a:p>
          <a:endParaRPr lang="en-US"/>
        </a:p>
      </dgm:t>
    </dgm:pt>
    <dgm:pt modelId="{07B1D6D6-1E69-4E27-BACC-96043C2D5F88}">
      <dgm:prSet phldrT="[Text]"/>
      <dgm:spPr/>
      <dgm:t>
        <a:bodyPr/>
        <a:lstStyle/>
        <a:p>
          <a:r>
            <a:rPr lang="en-US" dirty="0"/>
            <a:t>Share</a:t>
          </a:r>
        </a:p>
      </dgm:t>
    </dgm:pt>
    <dgm:pt modelId="{71C4F510-FE46-4F42-95BA-10B227A721FA}" type="parTrans" cxnId="{D5F65677-D304-49AC-980D-580F54ECE08A}">
      <dgm:prSet/>
      <dgm:spPr/>
      <dgm:t>
        <a:bodyPr/>
        <a:lstStyle/>
        <a:p>
          <a:endParaRPr lang="en-US"/>
        </a:p>
      </dgm:t>
    </dgm:pt>
    <dgm:pt modelId="{372022B6-D21D-4A9B-9C9C-839014F93333}" type="sibTrans" cxnId="{D5F65677-D304-49AC-980D-580F54ECE08A}">
      <dgm:prSet/>
      <dgm:spPr/>
      <dgm:t>
        <a:bodyPr/>
        <a:lstStyle/>
        <a:p>
          <a:endParaRPr lang="en-US"/>
        </a:p>
      </dgm:t>
    </dgm:pt>
    <dgm:pt modelId="{E775C592-38A4-4BFB-B593-2DCCD0728303}" type="pres">
      <dgm:prSet presAssocID="{272913DF-A079-4DDF-A336-3FA8DC0E2F06}" presName="Name0" presStyleCnt="0">
        <dgm:presLayoutVars>
          <dgm:dir/>
          <dgm:resizeHandles val="exact"/>
        </dgm:presLayoutVars>
      </dgm:prSet>
      <dgm:spPr/>
    </dgm:pt>
    <dgm:pt modelId="{13959A08-0F4A-4168-BE81-9FF8D76AF19A}" type="pres">
      <dgm:prSet presAssocID="{4F79815E-D794-48D4-8DBA-1055C3833552}" presName="node" presStyleLbl="node1" presStyleIdx="0" presStyleCnt="3">
        <dgm:presLayoutVars>
          <dgm:bulletEnabled val="1"/>
        </dgm:presLayoutVars>
      </dgm:prSet>
      <dgm:spPr/>
    </dgm:pt>
    <dgm:pt modelId="{1399C0EB-3EEE-49E4-AB41-8ED1C0090C73}" type="pres">
      <dgm:prSet presAssocID="{03D7B781-623D-42B6-A15E-7ED0BB5C3A06}" presName="sibTrans" presStyleLbl="sibTrans2D1" presStyleIdx="0" presStyleCnt="2"/>
      <dgm:spPr/>
    </dgm:pt>
    <dgm:pt modelId="{EF1CAD89-2590-44CD-B3B2-3A4EB6F887DF}" type="pres">
      <dgm:prSet presAssocID="{03D7B781-623D-42B6-A15E-7ED0BB5C3A06}" presName="connectorText" presStyleLbl="sibTrans2D1" presStyleIdx="0" presStyleCnt="2"/>
      <dgm:spPr/>
    </dgm:pt>
    <dgm:pt modelId="{9FE8BBB9-50E6-4BF6-B933-0A122F118940}" type="pres">
      <dgm:prSet presAssocID="{BA407D6E-8B7F-4E23-9EA8-5EB3F323A3CB}" presName="node" presStyleLbl="node1" presStyleIdx="1" presStyleCnt="3">
        <dgm:presLayoutVars>
          <dgm:bulletEnabled val="1"/>
        </dgm:presLayoutVars>
      </dgm:prSet>
      <dgm:spPr/>
    </dgm:pt>
    <dgm:pt modelId="{AC020D35-F3F9-4D79-9996-87B3D8C6FC5F}" type="pres">
      <dgm:prSet presAssocID="{F1C8C1E4-0C4F-4914-AEBB-E1F7AD201A89}" presName="sibTrans" presStyleLbl="sibTrans2D1" presStyleIdx="1" presStyleCnt="2"/>
      <dgm:spPr/>
    </dgm:pt>
    <dgm:pt modelId="{9F8B06D1-82C4-4C74-9E4E-0590DDD78E39}" type="pres">
      <dgm:prSet presAssocID="{F1C8C1E4-0C4F-4914-AEBB-E1F7AD201A89}" presName="connectorText" presStyleLbl="sibTrans2D1" presStyleIdx="1" presStyleCnt="2"/>
      <dgm:spPr/>
    </dgm:pt>
    <dgm:pt modelId="{C3524880-4361-409D-A2A0-C6475DE18D2F}" type="pres">
      <dgm:prSet presAssocID="{07B1D6D6-1E69-4E27-BACC-96043C2D5F88}" presName="node" presStyleLbl="node1" presStyleIdx="2" presStyleCnt="3">
        <dgm:presLayoutVars>
          <dgm:bulletEnabled val="1"/>
        </dgm:presLayoutVars>
      </dgm:prSet>
      <dgm:spPr/>
    </dgm:pt>
  </dgm:ptLst>
  <dgm:cxnLst>
    <dgm:cxn modelId="{8CD5D90E-ABDC-4E7F-8A0E-95EA33CB0618}" type="presOf" srcId="{272913DF-A079-4DDF-A336-3FA8DC0E2F06}" destId="{E775C592-38A4-4BFB-B593-2DCCD0728303}" srcOrd="0" destOrd="0" presId="urn:microsoft.com/office/officeart/2005/8/layout/process1"/>
    <dgm:cxn modelId="{621DB948-06B5-47C1-B6BD-2F39C6441BA6}" type="presOf" srcId="{BA407D6E-8B7F-4E23-9EA8-5EB3F323A3CB}" destId="{9FE8BBB9-50E6-4BF6-B933-0A122F118940}" srcOrd="0" destOrd="0" presId="urn:microsoft.com/office/officeart/2005/8/layout/process1"/>
    <dgm:cxn modelId="{2982C269-5485-4E3E-ACCF-416D133175C7}" srcId="{272913DF-A079-4DDF-A336-3FA8DC0E2F06}" destId="{4F79815E-D794-48D4-8DBA-1055C3833552}" srcOrd="0" destOrd="0" parTransId="{78C41F92-67E8-417A-9476-33262E586F23}" sibTransId="{03D7B781-623D-42B6-A15E-7ED0BB5C3A06}"/>
    <dgm:cxn modelId="{D5F65677-D304-49AC-980D-580F54ECE08A}" srcId="{272913DF-A079-4DDF-A336-3FA8DC0E2F06}" destId="{07B1D6D6-1E69-4E27-BACC-96043C2D5F88}" srcOrd="2" destOrd="0" parTransId="{71C4F510-FE46-4F42-95BA-10B227A721FA}" sibTransId="{372022B6-D21D-4A9B-9C9C-839014F93333}"/>
    <dgm:cxn modelId="{D5AEBA7E-CC64-49D6-9286-BE245F857274}" srcId="{272913DF-A079-4DDF-A336-3FA8DC0E2F06}" destId="{BA407D6E-8B7F-4E23-9EA8-5EB3F323A3CB}" srcOrd="1" destOrd="0" parTransId="{D5D021B1-8C77-4A84-8D06-097750963425}" sibTransId="{F1C8C1E4-0C4F-4914-AEBB-E1F7AD201A89}"/>
    <dgm:cxn modelId="{83AFC385-C5A0-4D34-936C-EE241DC6ACE0}" type="presOf" srcId="{03D7B781-623D-42B6-A15E-7ED0BB5C3A06}" destId="{1399C0EB-3EEE-49E4-AB41-8ED1C0090C73}" srcOrd="0" destOrd="0" presId="urn:microsoft.com/office/officeart/2005/8/layout/process1"/>
    <dgm:cxn modelId="{16C36E96-DF31-48DF-A805-E16C6A2658BF}" type="presOf" srcId="{F1C8C1E4-0C4F-4914-AEBB-E1F7AD201A89}" destId="{AC020D35-F3F9-4D79-9996-87B3D8C6FC5F}" srcOrd="0" destOrd="0" presId="urn:microsoft.com/office/officeart/2005/8/layout/process1"/>
    <dgm:cxn modelId="{991BD2B7-7F41-4136-8C54-299B0818C590}" type="presOf" srcId="{4F79815E-D794-48D4-8DBA-1055C3833552}" destId="{13959A08-0F4A-4168-BE81-9FF8D76AF19A}" srcOrd="0" destOrd="0" presId="urn:microsoft.com/office/officeart/2005/8/layout/process1"/>
    <dgm:cxn modelId="{533175C6-73ED-4637-836A-738559AE7CB1}" type="presOf" srcId="{03D7B781-623D-42B6-A15E-7ED0BB5C3A06}" destId="{EF1CAD89-2590-44CD-B3B2-3A4EB6F887DF}" srcOrd="1" destOrd="0" presId="urn:microsoft.com/office/officeart/2005/8/layout/process1"/>
    <dgm:cxn modelId="{53CB82C9-91E1-4E8F-9FBB-36445353528C}" type="presOf" srcId="{F1C8C1E4-0C4F-4914-AEBB-E1F7AD201A89}" destId="{9F8B06D1-82C4-4C74-9E4E-0590DDD78E39}" srcOrd="1" destOrd="0" presId="urn:microsoft.com/office/officeart/2005/8/layout/process1"/>
    <dgm:cxn modelId="{8B2792D2-54F8-4B6B-A009-81E3DA561882}" type="presOf" srcId="{07B1D6D6-1E69-4E27-BACC-96043C2D5F88}" destId="{C3524880-4361-409D-A2A0-C6475DE18D2F}" srcOrd="0" destOrd="0" presId="urn:microsoft.com/office/officeart/2005/8/layout/process1"/>
    <dgm:cxn modelId="{77E42676-5D92-43B0-9021-E65FA908CC4B}" type="presParOf" srcId="{E775C592-38A4-4BFB-B593-2DCCD0728303}" destId="{13959A08-0F4A-4168-BE81-9FF8D76AF19A}" srcOrd="0" destOrd="0" presId="urn:microsoft.com/office/officeart/2005/8/layout/process1"/>
    <dgm:cxn modelId="{7DDBB809-4FB1-4528-A6C5-D4BB77AB792B}" type="presParOf" srcId="{E775C592-38A4-4BFB-B593-2DCCD0728303}" destId="{1399C0EB-3EEE-49E4-AB41-8ED1C0090C73}" srcOrd="1" destOrd="0" presId="urn:microsoft.com/office/officeart/2005/8/layout/process1"/>
    <dgm:cxn modelId="{F1ABACBB-6924-48F2-9B52-18B50A0A05B2}" type="presParOf" srcId="{1399C0EB-3EEE-49E4-AB41-8ED1C0090C73}" destId="{EF1CAD89-2590-44CD-B3B2-3A4EB6F887DF}" srcOrd="0" destOrd="0" presId="urn:microsoft.com/office/officeart/2005/8/layout/process1"/>
    <dgm:cxn modelId="{2C138182-6084-4481-8630-F472629ACE13}" type="presParOf" srcId="{E775C592-38A4-4BFB-B593-2DCCD0728303}" destId="{9FE8BBB9-50E6-4BF6-B933-0A122F118940}" srcOrd="2" destOrd="0" presId="urn:microsoft.com/office/officeart/2005/8/layout/process1"/>
    <dgm:cxn modelId="{6BC95124-5764-41ED-935B-EB755EAD85FA}" type="presParOf" srcId="{E775C592-38A4-4BFB-B593-2DCCD0728303}" destId="{AC020D35-F3F9-4D79-9996-87B3D8C6FC5F}" srcOrd="3" destOrd="0" presId="urn:microsoft.com/office/officeart/2005/8/layout/process1"/>
    <dgm:cxn modelId="{E3D562E6-5F97-4A54-AD7D-375A74B688B8}" type="presParOf" srcId="{AC020D35-F3F9-4D79-9996-87B3D8C6FC5F}" destId="{9F8B06D1-82C4-4C74-9E4E-0590DDD78E39}" srcOrd="0" destOrd="0" presId="urn:microsoft.com/office/officeart/2005/8/layout/process1"/>
    <dgm:cxn modelId="{7E5B54B2-C250-4EF4-843C-43E3E4C40423}" type="presParOf" srcId="{E775C592-38A4-4BFB-B593-2DCCD0728303}" destId="{C3524880-4361-409D-A2A0-C6475DE18D2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59A08-0F4A-4168-BE81-9FF8D76AF19A}">
      <dsp:nvSpPr>
        <dsp:cNvPr id="0" name=""/>
        <dsp:cNvSpPr/>
      </dsp:nvSpPr>
      <dsp:spPr>
        <a:xfrm>
          <a:off x="5357" y="1814820"/>
          <a:ext cx="1601390" cy="9608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Develop</a:t>
          </a:r>
        </a:p>
      </dsp:txBody>
      <dsp:txXfrm>
        <a:off x="33499" y="1842962"/>
        <a:ext cx="1545106" cy="904550"/>
      </dsp:txXfrm>
    </dsp:sp>
    <dsp:sp modelId="{1399C0EB-3EEE-49E4-AB41-8ED1C0090C73}">
      <dsp:nvSpPr>
        <dsp:cNvPr id="0" name=""/>
        <dsp:cNvSpPr/>
      </dsp:nvSpPr>
      <dsp:spPr>
        <a:xfrm>
          <a:off x="1766887" y="2096665"/>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66887" y="2176094"/>
        <a:ext cx="237646" cy="238286"/>
      </dsp:txXfrm>
    </dsp:sp>
    <dsp:sp modelId="{9FE8BBB9-50E6-4BF6-B933-0A122F118940}">
      <dsp:nvSpPr>
        <dsp:cNvPr id="0" name=""/>
        <dsp:cNvSpPr/>
      </dsp:nvSpPr>
      <dsp:spPr>
        <a:xfrm>
          <a:off x="2247304" y="1814820"/>
          <a:ext cx="1601390" cy="9608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Test</a:t>
          </a:r>
        </a:p>
      </dsp:txBody>
      <dsp:txXfrm>
        <a:off x="2275446" y="1842962"/>
        <a:ext cx="1545106" cy="904550"/>
      </dsp:txXfrm>
    </dsp:sp>
    <dsp:sp modelId="{AC020D35-F3F9-4D79-9996-87B3D8C6FC5F}">
      <dsp:nvSpPr>
        <dsp:cNvPr id="0" name=""/>
        <dsp:cNvSpPr/>
      </dsp:nvSpPr>
      <dsp:spPr>
        <a:xfrm>
          <a:off x="4008834" y="2096665"/>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008834" y="2176094"/>
        <a:ext cx="237646" cy="238286"/>
      </dsp:txXfrm>
    </dsp:sp>
    <dsp:sp modelId="{C3524880-4361-409D-A2A0-C6475DE18D2F}">
      <dsp:nvSpPr>
        <dsp:cNvPr id="0" name=""/>
        <dsp:cNvSpPr/>
      </dsp:nvSpPr>
      <dsp:spPr>
        <a:xfrm>
          <a:off x="4489251" y="1814820"/>
          <a:ext cx="1601390" cy="9608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Share</a:t>
          </a:r>
        </a:p>
      </dsp:txBody>
      <dsp:txXfrm>
        <a:off x="4517393" y="1842962"/>
        <a:ext cx="1545106" cy="9045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CRMUG Summit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58CAF0-866C-41B3-A854-572A2A51FA6A}" type="datetime8">
              <a:rPr lang="en-US" smtClean="0">
                <a:latin typeface="Arial" panose="020B0604020202020204" pitchFamily="34" charset="0"/>
                <a:cs typeface="Arial" panose="020B0604020202020204" pitchFamily="34" charset="0"/>
              </a:rPr>
              <a:t>3/10/2019 7:27 PM</a:t>
            </a:fld>
            <a:endParaRPr lang="en-US"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dirty="0">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dirty="0"/>
              <a:t>CRMUG Summit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3/10/2019 7:26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dirty="0"/>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9C8AE8A-0DF3-4F59-8989-D687B56C636A}" type="datetime8">
              <a:rPr lang="en-US" smtClean="0"/>
              <a:t>3/10/2019 7:26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97903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CRMUG Summit EMEA 2017</a:t>
            </a:r>
          </a:p>
          <a:p>
            <a:endParaRPr lang="en-US" dirty="0"/>
          </a:p>
        </p:txBody>
      </p:sp>
      <p:sp>
        <p:nvSpPr>
          <p:cNvPr id="6" name="Date Placeholder 5"/>
          <p:cNvSpPr>
            <a:spLocks noGrp="1"/>
          </p:cNvSpPr>
          <p:nvPr>
            <p:ph type="dt" idx="12"/>
          </p:nvPr>
        </p:nvSpPr>
        <p:spPr/>
        <p:txBody>
          <a:bodyPr/>
          <a:lstStyle/>
          <a:p>
            <a:fld id="{0556E838-DEE2-42EF-A6FF-195B0612DDBE}"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943273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3/10/2019 7:26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61</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66703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3/10/2019 7:26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62</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216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E2A53C1C-1219-4260-819B-6F9269329F92}"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64</a:t>
            </a:fld>
            <a:endParaRPr lang="en-US" dirty="0"/>
          </a:p>
        </p:txBody>
      </p:sp>
      <p:sp>
        <p:nvSpPr>
          <p:cNvPr id="10" name="Date Placeholder 9"/>
          <p:cNvSpPr>
            <a:spLocks noGrp="1"/>
          </p:cNvSpPr>
          <p:nvPr>
            <p:ph type="dt" idx="13"/>
          </p:nvPr>
        </p:nvSpPr>
        <p:spPr/>
        <p:txBody>
          <a:bodyPr/>
          <a:lstStyle/>
          <a:p>
            <a:fld id="{AD2CEC50-B4F1-4536-B380-5127E25E48A4}" type="datetime8">
              <a:rPr lang="en-US" smtClean="0"/>
              <a:t>3/10/2019 7:26 PM</a:t>
            </a:fld>
            <a:endParaRPr lang="en-US" dirty="0"/>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E6DB49D-D20E-43B6-9C9D-35E297671C40}"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06002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46BA29C-B5A7-4FB1-95B3-AD1E1DE73756}"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66</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3322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50A4C883-D021-4021-B9ED-B74A36012199}"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3155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4BEBEFF-B95A-48C4-921F-38F620A7FEC3}" type="datetime8">
              <a:rPr lang="en-US" smtClean="0">
                <a:solidFill>
                  <a:prstClr val="black"/>
                </a:solidFill>
              </a:rPr>
              <a:t>3/10/2019 7:26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60392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Cross UG Summit EMEA 2017</a:t>
            </a:r>
          </a:p>
        </p:txBody>
      </p:sp>
      <p:sp>
        <p:nvSpPr>
          <p:cNvPr id="6" name="Date Placeholder 5"/>
          <p:cNvSpPr>
            <a:spLocks noGrp="1"/>
          </p:cNvSpPr>
          <p:nvPr>
            <p:ph type="dt" idx="12"/>
          </p:nvPr>
        </p:nvSpPr>
        <p:spPr/>
        <p:txBody>
          <a:bodyPr/>
          <a:lstStyle/>
          <a:p>
            <a:fld id="{68F95201-D108-48D7-923D-2F57A6911300}"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8"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1268434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67C6B1E4-98EC-4312-8FF0-D36B8081355F}"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8451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67C6B1E4-98EC-4312-8FF0-D36B8081355F}"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5878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F21347-A945-42E8-8C78-EBD3D5744D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263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F755C18-E55A-414E-AC9F-199608F14225}" type="datetime8">
              <a:rPr lang="en-US" smtClean="0">
                <a:solidFill>
                  <a:prstClr val="black"/>
                </a:solidFill>
              </a:rPr>
              <a:t>3/10/2019 7:26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025852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354922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F018E8E0-71BF-4B3D-AA4E-77FD50086221}" type="datetime8">
              <a:rPr lang="en-US" smtClean="0"/>
              <a:t>3/10/2019 7:26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431190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83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50-50 Right Photo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8237" y="1938"/>
            <a:ext cx="6216650" cy="6992587"/>
          </a:xfrm>
          <a:blipFill>
            <a:blip r:embed="rId3"/>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effectLst/>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731837" y="1668462"/>
            <a:ext cx="5029201" cy="738664"/>
          </a:xfrm>
        </p:spPr>
        <p:txBody>
          <a:bodyPr wrap="square">
            <a:spAutoFit/>
          </a:bodyPr>
          <a:lstStyle>
            <a:lvl1pPr>
              <a:defRPr sz="4000" baseline="0">
                <a:solidFill>
                  <a:schemeClr val="tx1"/>
                </a:solidFill>
              </a:defRPr>
            </a:lvl1pPr>
          </a:lstStyle>
          <a:p>
            <a:r>
              <a:rPr lang="en-US" dirty="0"/>
              <a:t>50/50 photo layout</a:t>
            </a:r>
          </a:p>
        </p:txBody>
      </p:sp>
    </p:spTree>
    <p:extLst>
      <p:ext uri="{BB962C8B-B14F-4D97-AF65-F5344CB8AC3E}">
        <p14:creationId xmlns:p14="http://schemas.microsoft.com/office/powerpoint/2010/main" val="2240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929" y="369887"/>
            <a:ext cx="10972708" cy="8413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731837" y="1439862"/>
            <a:ext cx="10972708" cy="4267199"/>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53" indent="0">
              <a:buNone/>
              <a:defRPr>
                <a:solidFill>
                  <a:schemeClr val="tx1"/>
                </a:solidFill>
                <a:latin typeface="Consolas" panose="020B0609020204030204" pitchFamily="49" charset="0"/>
                <a:cs typeface="Consolas" panose="020B0609020204030204" pitchFamily="49" charset="0"/>
              </a:defRPr>
            </a:lvl2pPr>
            <a:lvl3pPr marL="584607" indent="0">
              <a:buNone/>
              <a:defRPr>
                <a:solidFill>
                  <a:schemeClr val="tx1"/>
                </a:solidFill>
                <a:latin typeface="Consolas" panose="020B0609020204030204" pitchFamily="49" charset="0"/>
                <a:cs typeface="Consolas" panose="020B0609020204030204" pitchFamily="49" charset="0"/>
              </a:defRPr>
            </a:lvl3pPr>
            <a:lvl4pPr marL="814563" indent="0">
              <a:buNone/>
              <a:defRPr>
                <a:solidFill>
                  <a:schemeClr val="tx1"/>
                </a:solidFill>
                <a:latin typeface="Consolas" panose="020B0609020204030204" pitchFamily="49" charset="0"/>
                <a:cs typeface="Consolas" panose="020B0609020204030204" pitchFamily="49" charset="0"/>
              </a:defRPr>
            </a:lvl4pPr>
            <a:lvl5pPr marL="1050997"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losing logo slide_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7" name="Text Box 3">
            <a:extLst>
              <a:ext uri="{FF2B5EF4-FFF2-40B4-BE49-F238E27FC236}">
                <a16:creationId xmlns:a16="http://schemas.microsoft.com/office/drawing/2014/main" id="{C07160F8-22D1-4D5D-834C-C9C3715927BB}"/>
              </a:ext>
            </a:extLst>
          </p:cNvPr>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2018 Dynamic Communities. All rights reserved. </a:t>
            </a:r>
          </a:p>
        </p:txBody>
      </p:sp>
    </p:spTree>
    <p:extLst>
      <p:ext uri="{BB962C8B-B14F-4D97-AF65-F5344CB8AC3E}">
        <p14:creationId xmlns:p14="http://schemas.microsoft.com/office/powerpoint/2010/main" val="1280962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731927" y="1687566"/>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chemeClr val="accent6">
              <a:lumMod val="40000"/>
              <a:lumOff val="60000"/>
            </a:schemeClr>
          </a:solidFill>
        </p:spPr>
        <p:txBody>
          <a:bodyPr wrap="square" lIns="155457" tIns="77729" rIns="155457" bIns="77729" anchor="b" anchorCtr="0">
            <a:noAutofit/>
          </a:bodyPr>
          <a:lstStyle>
            <a:lvl1pPr algn="r">
              <a:buFont typeface="Arial" pitchFamily="34" charset="0"/>
              <a:buNone/>
              <a:defRPr sz="3000" spc="-51" baseline="0">
                <a:solidFill>
                  <a:srgbClr val="1E275C"/>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5" hasCustomPrompt="1"/>
          </p:nvPr>
        </p:nvSpPr>
        <p:spPr bwMode="black">
          <a:xfrm>
            <a:off x="693736" y="1211262"/>
            <a:ext cx="11010901" cy="2144690"/>
          </a:xfrm>
        </p:spPr>
        <p:txBody>
          <a:bodyPr lIns="182880" tIns="146304" rIns="182880" bIns="146304"/>
          <a:lstStyle>
            <a:lvl1pPr marL="0" indent="0" algn="ctr">
              <a:lnSpc>
                <a:spcPct val="70000"/>
              </a:lnSpc>
              <a:buNone/>
              <a:defRPr sz="8500" spc="-300">
                <a:effectLst>
                  <a:outerShdw blurRad="190500" dist="50800" dir="5400000" algn="ctr" rotWithShape="0">
                    <a:schemeClr val="bg1">
                      <a:alpha val="50000"/>
                    </a:schemeClr>
                  </a:outerShdw>
                </a:effectLst>
                <a:latin typeface="+mj-lt"/>
              </a:defRPr>
            </a:lvl1pPr>
          </a:lstStyle>
          <a:p>
            <a:pPr lvl="0"/>
            <a:r>
              <a:rPr lang="en-US" dirty="0"/>
              <a:t>PRESENTATION TITLE</a:t>
            </a:r>
          </a:p>
        </p:txBody>
      </p:sp>
      <p:sp>
        <p:nvSpPr>
          <p:cNvPr id="12" name="Text Placeholder 11"/>
          <p:cNvSpPr>
            <a:spLocks noGrp="1"/>
          </p:cNvSpPr>
          <p:nvPr>
            <p:ph type="body" sz="quarter" idx="16" hasCustomPrompt="1"/>
          </p:nvPr>
        </p:nvSpPr>
        <p:spPr bwMode="black">
          <a:xfrm>
            <a:off x="693736" y="4030662"/>
            <a:ext cx="10782300" cy="683264"/>
          </a:xfrm>
        </p:spPr>
        <p:txBody>
          <a:bodyPr lIns="182880" tIns="146304" rIns="182880" bIns="146304"/>
          <a:lstStyle>
            <a:lvl1pPr marL="0" indent="0" algn="ctr">
              <a:buNone/>
              <a:defRPr sz="2800" b="1">
                <a:latin typeface="+mn-lt"/>
              </a:defRPr>
            </a:lvl1pPr>
          </a:lstStyle>
          <a:p>
            <a:pPr lvl="0"/>
            <a:r>
              <a:rPr lang="en-US" dirty="0"/>
              <a:t>Speaker Name</a:t>
            </a:r>
          </a:p>
        </p:txBody>
      </p:sp>
    </p:spTree>
    <p:extLst>
      <p:ext uri="{BB962C8B-B14F-4D97-AF65-F5344CB8AC3E}">
        <p14:creationId xmlns:p14="http://schemas.microsoft.com/office/powerpoint/2010/main" val="209314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A02BEF8-82E2-4AB1-8F4F-45EB84B8D1E3}"/>
              </a:ext>
            </a:extLst>
          </p:cNvPr>
          <p:cNvSpPr>
            <a:spLocks noGrp="1"/>
          </p:cNvSpPr>
          <p:nvPr>
            <p:ph type="title"/>
          </p:nvPr>
        </p:nvSpPr>
        <p:spPr>
          <a:xfrm>
            <a:off x="731838" y="449261"/>
            <a:ext cx="10972800" cy="685801"/>
          </a:xfrm>
        </p:spPr>
        <p:txBody>
          <a:bodyPr/>
          <a:lstStyle>
            <a:lvl1pPr>
              <a:defRPr sz="4000">
                <a:solidFill>
                  <a:schemeClr val="bg1"/>
                </a:solidFill>
              </a:defRPr>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0C8B9842-1635-4794-8014-BB4B9456DC02}"/>
              </a:ext>
            </a:extLst>
          </p:cNvPr>
          <p:cNvSpPr>
            <a:spLocks noGrp="1"/>
          </p:cNvSpPr>
          <p:nvPr>
            <p:ph type="body" sz="quarter" idx="10"/>
          </p:nvPr>
        </p:nvSpPr>
        <p:spPr>
          <a:xfrm>
            <a:off x="731738" y="1363662"/>
            <a:ext cx="10972801" cy="4343400"/>
          </a:xfrm>
        </p:spPr>
        <p:txBody>
          <a:bodyPr/>
          <a:lstStyle>
            <a:lvl1pPr marL="0" indent="0">
              <a:buNone/>
              <a:defRPr sz="3600">
                <a:solidFill>
                  <a:schemeClr val="bg1"/>
                </a:solidFill>
              </a:defRPr>
            </a:lvl1pPr>
            <a:lvl2pPr marL="0" indent="0">
              <a:buFontTx/>
              <a:buNone/>
              <a:defRPr sz="2000">
                <a:solidFill>
                  <a:schemeClr val="bg1"/>
                </a:solidFill>
              </a:defRPr>
            </a:lvl2pPr>
            <a:lvl3pPr marL="228600" indent="0">
              <a:buNone/>
              <a:defRPr>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6815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3671-D588-4E29-97CE-B5138030F9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9BFE67-5AAF-48B5-A3DD-2617F80433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FE770-452A-45DB-8DF2-DC011C3437E6}"/>
              </a:ext>
            </a:extLst>
          </p:cNvPr>
          <p:cNvSpPr>
            <a:spLocks noGrp="1"/>
          </p:cNvSpPr>
          <p:nvPr>
            <p:ph type="dt" sz="half" idx="10"/>
          </p:nvPr>
        </p:nvSpPr>
        <p:spPr/>
        <p:txBody>
          <a:bodyPr/>
          <a:lstStyle/>
          <a:p>
            <a:fld id="{8BC2D3E0-CE32-4F41-A404-CA3ABF705496}" type="datetimeFigureOut">
              <a:rPr lang="en-US" smtClean="0"/>
              <a:t>3/10/2019</a:t>
            </a:fld>
            <a:endParaRPr lang="en-US"/>
          </a:p>
        </p:txBody>
      </p:sp>
      <p:sp>
        <p:nvSpPr>
          <p:cNvPr id="5" name="Footer Placeholder 4">
            <a:extLst>
              <a:ext uri="{FF2B5EF4-FFF2-40B4-BE49-F238E27FC236}">
                <a16:creationId xmlns:a16="http://schemas.microsoft.com/office/drawing/2014/main" id="{209A7515-3AA3-463D-BE73-112E6F71F026}"/>
              </a:ext>
            </a:extLst>
          </p:cNvPr>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9C1F743-73FC-498B-971D-08C5E761FF12}"/>
              </a:ext>
            </a:extLst>
          </p:cNvPr>
          <p:cNvSpPr>
            <a:spLocks noGrp="1"/>
          </p:cNvSpPr>
          <p:nvPr>
            <p:ph type="sldNum" sz="quarter" idx="12"/>
          </p:nvPr>
        </p:nvSpPr>
        <p:spPr/>
        <p:txBody>
          <a:bodyPr/>
          <a:lstStyle/>
          <a:p>
            <a:fld id="{FB85DDF6-A446-49AB-98EB-A0481B64E436}" type="slidenum">
              <a:rPr lang="en-US" smtClean="0"/>
              <a:t>‹#›</a:t>
            </a:fld>
            <a:endParaRPr lang="en-US"/>
          </a:p>
        </p:txBody>
      </p:sp>
      <p:pic>
        <p:nvPicPr>
          <p:cNvPr id="7" name="Picture 6">
            <a:extLst>
              <a:ext uri="{FF2B5EF4-FFF2-40B4-BE49-F238E27FC236}">
                <a16:creationId xmlns:a16="http://schemas.microsoft.com/office/drawing/2014/main" id="{F5C8ECE8-2F54-4B6A-82F2-15C12064C1D5}"/>
              </a:ext>
            </a:extLst>
          </p:cNvPr>
          <p:cNvPicPr>
            <a:picLocks noChangeAspect="1"/>
          </p:cNvPicPr>
          <p:nvPr userDrawn="1"/>
        </p:nvPicPr>
        <p:blipFill>
          <a:blip r:embed="rId2"/>
          <a:stretch>
            <a:fillRect/>
          </a:stretch>
        </p:blipFill>
        <p:spPr>
          <a:xfrm>
            <a:off x="0" y="6299931"/>
            <a:ext cx="12436475" cy="701239"/>
          </a:xfrm>
          <a:prstGeom prst="rect">
            <a:avLst/>
          </a:prstGeom>
        </p:spPr>
      </p:pic>
      <p:sp>
        <p:nvSpPr>
          <p:cNvPr id="8" name="Rectangle 7">
            <a:extLst>
              <a:ext uri="{FF2B5EF4-FFF2-40B4-BE49-F238E27FC236}">
                <a16:creationId xmlns:a16="http://schemas.microsoft.com/office/drawing/2014/main" id="{88DB7634-19A2-4755-8D15-7C2746597E54}"/>
              </a:ext>
            </a:extLst>
          </p:cNvPr>
          <p:cNvSpPr/>
          <p:nvPr userDrawn="1"/>
        </p:nvSpPr>
        <p:spPr>
          <a:xfrm>
            <a:off x="4732566" y="6433789"/>
            <a:ext cx="3357937" cy="382308"/>
          </a:xfrm>
          <a:prstGeom prst="rect">
            <a:avLst/>
          </a:prstGeom>
        </p:spPr>
        <p:txBody>
          <a:bodyPr wrap="none">
            <a:spAutoFit/>
          </a:bodyPr>
          <a:lstStyle/>
          <a:p>
            <a:r>
              <a:rPr lang="en-US" sz="1836" b="1" i="0" u="none" strike="noStrike" dirty="0">
                <a:solidFill>
                  <a:srgbClr val="333333"/>
                </a:solidFill>
                <a:effectLst/>
                <a:latin typeface="Open Sans"/>
              </a:rPr>
              <a:t>Power Platform Virtual Tour</a:t>
            </a:r>
            <a:endParaRPr lang="en-US" sz="1836" dirty="0"/>
          </a:p>
        </p:txBody>
      </p:sp>
      <p:pic>
        <p:nvPicPr>
          <p:cNvPr id="11" name="Picture 10" descr="A picture containing clipart&#10;&#10;Description automatically generated">
            <a:extLst>
              <a:ext uri="{FF2B5EF4-FFF2-40B4-BE49-F238E27FC236}">
                <a16:creationId xmlns:a16="http://schemas.microsoft.com/office/drawing/2014/main" id="{C0A28D6D-51E6-44D4-8652-B7C3AF71FB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17835" y="82062"/>
            <a:ext cx="2318640" cy="763111"/>
          </a:xfrm>
          <a:prstGeom prst="rect">
            <a:avLst/>
          </a:prstGeom>
        </p:spPr>
      </p:pic>
    </p:spTree>
    <p:extLst>
      <p:ext uri="{BB962C8B-B14F-4D97-AF65-F5344CB8AC3E}">
        <p14:creationId xmlns:p14="http://schemas.microsoft.com/office/powerpoint/2010/main" val="3448058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userDrawn="1">
            <p:ph type="body" sz="quarter" idx="14" hasCustomPrompt="1"/>
          </p:nvPr>
        </p:nvSpPr>
        <p:spPr bwMode="black">
          <a:xfrm>
            <a:off x="730248" y="3497263"/>
            <a:ext cx="10058400" cy="1524000"/>
          </a:xfrm>
        </p:spPr>
        <p:txBody>
          <a:bodyPr tIns="109728" bIns="109728">
            <a:noAutofit/>
          </a:bodyPr>
          <a:lstStyle>
            <a:lvl1pPr marL="0" indent="0">
              <a:spcBef>
                <a:spcPts val="0"/>
              </a:spcBef>
              <a:buNone/>
              <a:defRPr sz="3200">
                <a:gradFill>
                  <a:gsLst>
                    <a:gs pos="90984">
                      <a:schemeClr val="tx1"/>
                    </a:gs>
                    <a:gs pos="74000">
                      <a:schemeClr val="tx1"/>
                    </a:gs>
                  </a:gsLst>
                  <a:lin ang="5400000" scaled="0"/>
                </a:gradFill>
                <a:latin typeface="Segoe UI" panose="020B0502040204020203" pitchFamily="34" charset="0"/>
                <a:cs typeface="Segoe UI" panose="020B0502040204020203" pitchFamily="34" charset="0"/>
              </a:defRPr>
            </a:lvl1pPr>
          </a:lstStyle>
          <a:p>
            <a:pPr lvl="0"/>
            <a:r>
              <a:rPr lang="en-US" dirty="0"/>
              <a:t>Speaker Name(s)</a:t>
            </a:r>
          </a:p>
        </p:txBody>
      </p:sp>
      <p:sp>
        <p:nvSpPr>
          <p:cNvPr id="10" name="TextBox 9">
            <a:extLst>
              <a:ext uri="{FF2B5EF4-FFF2-40B4-BE49-F238E27FC236}">
                <a16:creationId xmlns:a16="http://schemas.microsoft.com/office/drawing/2014/main" id="{60E51B64-281B-4438-8244-266497D55D1B}"/>
              </a:ext>
            </a:extLst>
          </p:cNvPr>
          <p:cNvSpPr txBox="1"/>
          <p:nvPr userDrawn="1"/>
        </p:nvSpPr>
        <p:spPr>
          <a:xfrm>
            <a:off x="96013" y="6454993"/>
            <a:ext cx="7585248" cy="461665"/>
          </a:xfrm>
          <a:prstGeom prst="rect">
            <a:avLst/>
          </a:prstGeom>
          <a:noFill/>
        </p:spPr>
        <p:txBody>
          <a:bodyPr wrap="square" lIns="182880" tIns="146304" rIns="182880" bIns="146304" rtlCol="0">
            <a:spAutoFit/>
          </a:bodyPr>
          <a:lstStyle/>
          <a:p>
            <a:pPr marL="0" algn="l" defTabSz="932742" rtl="0" eaLnBrk="1" latinLnBrk="0" hangingPunct="1">
              <a:lnSpc>
                <a:spcPct val="90000"/>
              </a:lnSpc>
              <a:spcAft>
                <a:spcPts val="600"/>
              </a:spcAft>
            </a:pPr>
            <a:r>
              <a:rPr lang="en-US" sz="1200" kern="1200" dirty="0">
                <a:gradFill>
                  <a:gsLst>
                    <a:gs pos="2917">
                      <a:schemeClr val="tx1"/>
                    </a:gs>
                    <a:gs pos="30000">
                      <a:schemeClr val="tx1"/>
                    </a:gs>
                  </a:gsLst>
                  <a:lin ang="5400000" scaled="0"/>
                </a:gradFill>
                <a:latin typeface="Segoe UI" panose="020B0502040204020203" pitchFamily="34" charset="0"/>
                <a:ea typeface="+mn-ea"/>
                <a:cs typeface="Segoe UI" panose="020B0502040204020203" pitchFamily="34" charset="0"/>
              </a:rPr>
              <a:t>Summit Nashville | October 10–13, 2017</a:t>
            </a:r>
          </a:p>
        </p:txBody>
      </p:sp>
      <p:sp>
        <p:nvSpPr>
          <p:cNvPr id="5" name="Text Placeholder 4">
            <a:extLst>
              <a:ext uri="{FF2B5EF4-FFF2-40B4-BE49-F238E27FC236}">
                <a16:creationId xmlns:a16="http://schemas.microsoft.com/office/drawing/2014/main" id="{0EE2DC5A-FA40-466F-9392-371D4E574099}"/>
              </a:ext>
            </a:extLst>
          </p:cNvPr>
          <p:cNvSpPr>
            <a:spLocks noGrp="1"/>
          </p:cNvSpPr>
          <p:nvPr>
            <p:ph type="body" sz="quarter" idx="15" hasCustomPrompt="1"/>
          </p:nvPr>
        </p:nvSpPr>
        <p:spPr bwMode="black">
          <a:xfrm>
            <a:off x="731837" y="1363662"/>
            <a:ext cx="10058400" cy="1822397"/>
          </a:xfrm>
        </p:spPr>
        <p:txBody>
          <a:bodyPr lIns="182880" tIns="146304" rIns="182880" bIns="146304"/>
          <a:lstStyle>
            <a:lvl1pPr marL="0" indent="0">
              <a:buNone/>
              <a:defRPr sz="4800">
                <a:latin typeface="+mj-lt"/>
              </a:defRPr>
            </a:lvl1pPr>
          </a:lstStyle>
          <a:p>
            <a:pPr lvl="0"/>
            <a:r>
              <a:rPr lang="en-US" dirty="0"/>
              <a:t>Presentation title</a:t>
            </a:r>
          </a:p>
        </p:txBody>
      </p:sp>
    </p:spTree>
    <p:extLst>
      <p:ext uri="{BB962C8B-B14F-4D97-AF65-F5344CB8AC3E}">
        <p14:creationId xmlns:p14="http://schemas.microsoft.com/office/powerpoint/2010/main" val="2886670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9864" y="1363662"/>
            <a:ext cx="10964773" cy="4419600"/>
          </a:xfrm>
        </p:spPr>
        <p:txBody>
          <a:bodyPr>
            <a:noAutofit/>
          </a:bodyPr>
          <a:lstStyle>
            <a:lvl1pPr>
              <a:defRPr sz="3600"/>
            </a:lvl1pPr>
            <a:lvl2pPr>
              <a:defRPr sz="28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748332" y="2582862"/>
            <a:ext cx="4631706" cy="1914370"/>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70637" y="2582862"/>
            <a:ext cx="5486399" cy="1914370"/>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754062"/>
            <a:ext cx="11889564" cy="917575"/>
          </a:xfrm>
        </p:spPr>
        <p:txBody>
          <a:bodyPr/>
          <a:lstStyle>
            <a:lvl1pPr>
              <a:defRPr>
                <a:latin typeface="+mj-lt"/>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668462"/>
            <a:ext cx="3581400" cy="1957459"/>
          </a:xfrm>
          <a:noFill/>
        </p:spPr>
        <p:txBody>
          <a:bodyPr wrap="square" tIns="91440" bIns="91440" anchor="t" anchorCtr="0">
            <a:spAutoFit/>
          </a:bodyPr>
          <a:lstStyle>
            <a:lvl1pPr>
              <a:defRPr sz="6400" spc="-100" baseline="0">
                <a:solidFill>
                  <a:schemeClr val="tx1"/>
                </a:solidFill>
                <a:latin typeface="+mj-lt"/>
              </a:defRPr>
            </a:lvl1pPr>
          </a:lstStyle>
          <a:p>
            <a:r>
              <a:rPr lang="en-US" dirty="0"/>
              <a:t>DEMO TITLE</a:t>
            </a:r>
          </a:p>
        </p:txBody>
      </p:sp>
      <p:sp>
        <p:nvSpPr>
          <p:cNvPr id="5" name="Text Placeholder 4"/>
          <p:cNvSpPr>
            <a:spLocks noGrp="1"/>
          </p:cNvSpPr>
          <p:nvPr>
            <p:ph type="body" sz="quarter" idx="12" hasCustomPrompt="1"/>
          </p:nvPr>
        </p:nvSpPr>
        <p:spPr>
          <a:xfrm>
            <a:off x="4846637" y="1668462"/>
            <a:ext cx="6858000" cy="794064"/>
          </a:xfrm>
          <a:noFill/>
        </p:spPr>
        <p:txBody>
          <a:bodyPr wrap="square"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Text </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754062"/>
            <a:ext cx="6565073"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9932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1668462"/>
            <a:ext cx="73152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8237" y="1938"/>
            <a:ext cx="6216650" cy="6992587"/>
          </a:xfrm>
          <a:blipFill>
            <a:blip r:embed="rId3"/>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effectLst/>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731837" y="1668462"/>
            <a:ext cx="5029201" cy="738664"/>
          </a:xfrm>
        </p:spPr>
        <p:txBody>
          <a:bodyPr wrap="square">
            <a:spAutoFit/>
          </a:bodyPr>
          <a:lstStyle>
            <a:lvl1pPr>
              <a:defRPr sz="4000" baseline="0">
                <a:solidFill>
                  <a:schemeClr val="bg1"/>
                </a:solidFill>
              </a:defRPr>
            </a:lvl1pPr>
          </a:lstStyle>
          <a:p>
            <a:r>
              <a:rPr lang="en-US" dirty="0"/>
              <a:t>50/50 photo layout</a:t>
            </a:r>
          </a:p>
        </p:txBody>
      </p:sp>
    </p:spTree>
    <p:extLst>
      <p:ext uri="{BB962C8B-B14F-4D97-AF65-F5344CB8AC3E}">
        <p14:creationId xmlns:p14="http://schemas.microsoft.com/office/powerpoint/2010/main" val="41256827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927" y="446087"/>
            <a:ext cx="10972710" cy="6889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731836" y="1363662"/>
            <a:ext cx="10972801" cy="4403303"/>
          </a:xfrm>
          <a:prstGeom prst="rect">
            <a:avLst/>
          </a:prstGeom>
        </p:spPr>
        <p:txBody>
          <a:bodyPr vert="horz" wrap="square" lIns="146304" tIns="91440" rIns="146304" bIns="9144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G:0 B:77</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R:5</a:t>
                </a:r>
                <a:r>
                  <a:rPr lang="en-US" sz="500" baseline="0" dirty="0">
                    <a:gradFill>
                      <a:gsLst>
                        <a:gs pos="0">
                          <a:srgbClr val="FFFFFF"/>
                        </a:gs>
                        <a:gs pos="100000">
                          <a:srgbClr val="FFFFFF"/>
                        </a:gs>
                      </a:gsLst>
                      <a:lin ang="5400000" scaled="0"/>
                    </a:gradFill>
                    <a:ea typeface="Segoe UI" pitchFamily="34" charset="0"/>
                    <a:cs typeface="Segoe UI" pitchFamily="34" charset="0"/>
                  </a:rPr>
                  <a:t> G:124 B:193</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dirty="0">
                    <a:gradFill>
                      <a:gsLst>
                        <a:gs pos="28302">
                          <a:schemeClr val="bg1"/>
                        </a:gs>
                        <a:gs pos="67000">
                          <a:schemeClr val="bg1"/>
                        </a:gs>
                      </a:gsLst>
                      <a:lin ang="5400000" scaled="1"/>
                    </a:gradFill>
                    <a:ea typeface="Segoe UI" pitchFamily="34" charset="0"/>
                    <a:cs typeface="Segoe UI" pitchFamily="34" charset="0"/>
                  </a:rPr>
                  <a:t>R:237</a:t>
                </a:r>
                <a:r>
                  <a:rPr lang="en-US" sz="500" baseline="0" dirty="0">
                    <a:gradFill>
                      <a:gsLst>
                        <a:gs pos="28302">
                          <a:schemeClr val="bg1"/>
                        </a:gs>
                        <a:gs pos="67000">
                          <a:schemeClr val="bg1"/>
                        </a:gs>
                      </a:gsLst>
                      <a:lin ang="5400000" scaled="1"/>
                    </a:gradFill>
                    <a:ea typeface="Segoe UI" pitchFamily="34" charset="0"/>
                    <a:cs typeface="Segoe UI" pitchFamily="34" charset="0"/>
                  </a:rPr>
                  <a:t> G:38 B:36</a:t>
                </a:r>
                <a:endParaRPr lang="en-US" sz="500" dirty="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dirty="0">
                    <a:gradFill>
                      <a:gsLst>
                        <a:gs pos="4717">
                          <a:schemeClr val="tx1"/>
                        </a:gs>
                        <a:gs pos="36000">
                          <a:schemeClr val="tx1"/>
                        </a:gs>
                      </a:gsLst>
                      <a:lin ang="5400000" scaled="0"/>
                    </a:gradFill>
                    <a:ea typeface="Segoe UI" pitchFamily="34" charset="0"/>
                    <a:cs typeface="Segoe UI" pitchFamily="34" charset="0"/>
                  </a:rPr>
                  <a:t>R:254</a:t>
                </a:r>
                <a:r>
                  <a:rPr lang="en-US" sz="500" baseline="0" dirty="0">
                    <a:gradFill>
                      <a:gsLst>
                        <a:gs pos="4717">
                          <a:schemeClr val="tx1"/>
                        </a:gs>
                        <a:gs pos="36000">
                          <a:schemeClr val="tx1"/>
                        </a:gs>
                      </a:gsLst>
                      <a:lin ang="5400000" scaled="0"/>
                    </a:gradFill>
                    <a:ea typeface="Segoe UI" pitchFamily="34" charset="0"/>
                    <a:cs typeface="Segoe UI" pitchFamily="34" charset="0"/>
                  </a:rPr>
                  <a:t> G:197 B:35</a:t>
                </a:r>
                <a:endParaRPr lang="en-US" sz="500" dirty="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7547">
                          <a:schemeClr val="tx1"/>
                        </a:gs>
                        <a:gs pos="28302">
                          <a:schemeClr val="tx1"/>
                        </a:gs>
                      </a:gsLst>
                      <a:lin ang="5400000" scaled="0"/>
                    </a:gradFill>
                    <a:ea typeface="Segoe UI" pitchFamily="34" charset="0"/>
                    <a:cs typeface="Segoe UI" pitchFamily="34" charset="0"/>
                  </a:rPr>
                  <a:t>R:</a:t>
                </a:r>
                <a:r>
                  <a:rPr lang="en-US" sz="500" baseline="0" dirty="0">
                    <a:gradFill>
                      <a:gsLst>
                        <a:gs pos="7547">
                          <a:schemeClr val="tx1"/>
                        </a:gs>
                        <a:gs pos="28302">
                          <a:schemeClr val="tx1"/>
                        </a:gs>
                      </a:gsLst>
                      <a:lin ang="5400000" scaled="0"/>
                    </a:gradFill>
                    <a:ea typeface="Segoe UI" pitchFamily="34" charset="0"/>
                    <a:cs typeface="Segoe UI" pitchFamily="34" charset="0"/>
                  </a:rPr>
                  <a:t>186 G:216 B:10</a:t>
                </a:r>
                <a:endParaRPr lang="en-US" sz="500" dirty="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76415">
                          <a:schemeClr val="bg1"/>
                        </a:gs>
                        <a:gs pos="52000">
                          <a:schemeClr val="bg1"/>
                        </a:gs>
                      </a:gsLst>
                      <a:lin ang="5400000" scaled="0"/>
                    </a:gradFill>
                    <a:ea typeface="Segoe UI" pitchFamily="34" charset="0"/>
                    <a:cs typeface="Segoe UI" pitchFamily="34" charset="0"/>
                  </a:rPr>
                  <a:t>R:0</a:t>
                </a:r>
                <a:r>
                  <a:rPr lang="en-US" sz="500" baseline="0" dirty="0">
                    <a:gradFill>
                      <a:gsLst>
                        <a:gs pos="76415">
                          <a:schemeClr val="bg1"/>
                        </a:gs>
                        <a:gs pos="52000">
                          <a:schemeClr val="bg1"/>
                        </a:gs>
                      </a:gsLst>
                      <a:lin ang="5400000" scaled="0"/>
                    </a:gradFill>
                    <a:ea typeface="Segoe UI" pitchFamily="34" charset="0"/>
                    <a:cs typeface="Segoe UI" pitchFamily="34" charset="0"/>
                  </a:rPr>
                  <a:t> G:130 B:114</a:t>
                </a:r>
                <a:endParaRPr lang="en-US" sz="500" dirty="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5" r:id="rId1"/>
    <p:sldLayoutId id="2147484301" r:id="rId2"/>
    <p:sldLayoutId id="2147484241" r:id="rId3"/>
    <p:sldLayoutId id="2147484297" r:id="rId4"/>
    <p:sldLayoutId id="2147484247" r:id="rId5"/>
    <p:sldLayoutId id="2147484249" r:id="rId6"/>
    <p:sldLayoutId id="2147484308" r:id="rId7"/>
    <p:sldLayoutId id="2147484264" r:id="rId8"/>
    <p:sldLayoutId id="2147484310" r:id="rId9"/>
    <p:sldLayoutId id="2147484343" r:id="rId10"/>
    <p:sldLayoutId id="2147484260" r:id="rId11"/>
    <p:sldLayoutId id="2147484299" r:id="rId12"/>
    <p:sldLayoutId id="2147484263" r:id="rId13"/>
    <p:sldLayoutId id="2147484341" r:id="rId14"/>
    <p:sldLayoutId id="2147484342" r:id="rId15"/>
    <p:sldLayoutId id="2147484344" r:id="rId16"/>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33" userDrawn="1">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connectors/custom-connectors/" TargetMode="External"/><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connectors/custom-connectors/define-blank"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connectors/custom-connectors/openapi-extension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omdbapi.com/"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www.ugfocus.com/houston-survey"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www.website.co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1928" y="1671637"/>
            <a:ext cx="10058310" cy="4691440"/>
          </a:xfrm>
        </p:spPr>
        <p:txBody>
          <a:bodyPr>
            <a:normAutofit/>
          </a:bodyPr>
          <a:lstStyle/>
          <a:p>
            <a:pPr>
              <a:spcBef>
                <a:spcPts val="1200"/>
              </a:spcBef>
            </a:pPr>
            <a:r>
              <a:rPr lang="en-US" sz="1800" dirty="0"/>
              <a:t>We have assembled this template for your benefit, to make preparation as simple as possible with predefined fonts &amp; colors and different options for content and transition slides.</a:t>
            </a:r>
          </a:p>
          <a:p>
            <a:pPr>
              <a:spcBef>
                <a:spcPts val="1200"/>
              </a:spcBef>
            </a:pPr>
            <a:r>
              <a:rPr lang="en-US" sz="1800" dirty="0"/>
              <a:t>You can stick with simple text-based slides or get fancier with text + graphics. It’s up to you!</a:t>
            </a:r>
          </a:p>
          <a:p>
            <a:pPr>
              <a:spcBef>
                <a:spcPts val="1200"/>
              </a:spcBef>
            </a:pPr>
            <a:r>
              <a:rPr lang="en-US" sz="1800" dirty="0"/>
              <a:t>You do not need to use all of the slides from the template. Each slide is there to save you from having to build your own slide layouts. </a:t>
            </a:r>
          </a:p>
          <a:p>
            <a:pPr>
              <a:spcBef>
                <a:spcPts val="1200"/>
              </a:spcBef>
            </a:pPr>
            <a:r>
              <a:rPr lang="en-US" sz="1800" dirty="0"/>
              <a:t>It also ensures your presentation will have a common look and feel to others being presented at User Group Focus.</a:t>
            </a:r>
          </a:p>
          <a:p>
            <a:pPr>
              <a:spcBef>
                <a:spcPts val="1200"/>
              </a:spcBef>
            </a:pPr>
            <a:r>
              <a:rPr lang="en-US" sz="1800" dirty="0"/>
              <a:t>Please delete this slide before submitting your deck to the portal.</a:t>
            </a:r>
          </a:p>
          <a:p>
            <a:pPr>
              <a:spcBef>
                <a:spcPts val="1200"/>
              </a:spcBef>
            </a:pPr>
            <a:r>
              <a:rPr lang="en-US" sz="1800" dirty="0"/>
              <a:t>Thank you for your contribution to User Group Focus and have fun!</a:t>
            </a:r>
          </a:p>
        </p:txBody>
      </p:sp>
      <p:sp>
        <p:nvSpPr>
          <p:cNvPr id="3" name="Text Placeholder 2"/>
          <p:cNvSpPr>
            <a:spLocks noGrp="1"/>
          </p:cNvSpPr>
          <p:nvPr>
            <p:ph type="body" sz="quarter" idx="11"/>
          </p:nvPr>
        </p:nvSpPr>
        <p:spPr/>
        <p:txBody>
          <a:bodyPr/>
          <a:lstStyle/>
          <a:p>
            <a:endParaRPr lang="en-US" dirty="0"/>
          </a:p>
        </p:txBody>
      </p:sp>
      <p:sp>
        <p:nvSpPr>
          <p:cNvPr id="4" name="Title 3"/>
          <p:cNvSpPr>
            <a:spLocks noGrp="1"/>
          </p:cNvSpPr>
          <p:nvPr>
            <p:ph type="title"/>
          </p:nvPr>
        </p:nvSpPr>
        <p:spPr/>
        <p:txBody>
          <a:bodyPr/>
          <a:lstStyle/>
          <a:p>
            <a:r>
              <a:rPr lang="en-US" dirty="0"/>
              <a:t>ABOUT THIS TEMPLATE</a:t>
            </a:r>
          </a:p>
        </p:txBody>
      </p:sp>
    </p:spTree>
    <p:extLst>
      <p:ext uri="{BB962C8B-B14F-4D97-AF65-F5344CB8AC3E}">
        <p14:creationId xmlns:p14="http://schemas.microsoft.com/office/powerpoint/2010/main" val="416186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BF7E-8ABC-45AA-BED0-9E61C7440314}"/>
              </a:ext>
            </a:extLst>
          </p:cNvPr>
          <p:cNvSpPr>
            <a:spLocks noGrp="1"/>
          </p:cNvSpPr>
          <p:nvPr>
            <p:ph type="body" sz="quarter" idx="10"/>
          </p:nvPr>
        </p:nvSpPr>
        <p:spPr/>
        <p:txBody>
          <a:bodyPr/>
          <a:lstStyle/>
          <a:p>
            <a:r>
              <a:rPr lang="en-US" dirty="0">
                <a:solidFill>
                  <a:schemeClr val="bg1">
                    <a:lumMod val="65000"/>
                  </a:schemeClr>
                </a:solidFill>
              </a:rPr>
              <a:t>This slide is for you to list for you audience:</a:t>
            </a:r>
          </a:p>
          <a:p>
            <a:pPr lvl="1"/>
            <a:r>
              <a:rPr lang="en-US" dirty="0">
                <a:solidFill>
                  <a:schemeClr val="bg1">
                    <a:lumMod val="65000"/>
                  </a:schemeClr>
                </a:solidFill>
              </a:rPr>
              <a:t>Other related sessions at Summit</a:t>
            </a:r>
          </a:p>
          <a:p>
            <a:pPr lvl="1"/>
            <a:r>
              <a:rPr lang="en-US" dirty="0">
                <a:solidFill>
                  <a:schemeClr val="bg1">
                    <a:lumMod val="65000"/>
                  </a:schemeClr>
                </a:solidFill>
              </a:rPr>
              <a:t>Helpful websites and blogs</a:t>
            </a:r>
          </a:p>
          <a:p>
            <a:pPr lvl="1"/>
            <a:r>
              <a:rPr lang="en-US" dirty="0">
                <a:solidFill>
                  <a:schemeClr val="bg1">
                    <a:lumMod val="65000"/>
                  </a:schemeClr>
                </a:solidFill>
              </a:rPr>
              <a:t>Reference materials</a:t>
            </a:r>
          </a:p>
          <a:p>
            <a:pPr lvl="1"/>
            <a:endParaRPr lang="en-US" dirty="0">
              <a:solidFill>
                <a:schemeClr val="bg1">
                  <a:lumMod val="65000"/>
                </a:schemeClr>
              </a:solidFill>
            </a:endParaRPr>
          </a:p>
          <a:p>
            <a:endParaRPr lang="en-US" dirty="0"/>
          </a:p>
        </p:txBody>
      </p:sp>
      <p:sp>
        <p:nvSpPr>
          <p:cNvPr id="3" name="Title 2">
            <a:extLst>
              <a:ext uri="{FF2B5EF4-FFF2-40B4-BE49-F238E27FC236}">
                <a16:creationId xmlns:a16="http://schemas.microsoft.com/office/drawing/2014/main" id="{C713A269-88A3-48AC-8522-3691039FD274}"/>
              </a:ext>
            </a:extLst>
          </p:cNvPr>
          <p:cNvSpPr>
            <a:spLocks noGrp="1"/>
          </p:cNvSpPr>
          <p:nvPr>
            <p:ph type="title"/>
          </p:nvPr>
        </p:nvSpPr>
        <p:spPr/>
        <p:txBody>
          <a:bodyPr/>
          <a:lstStyle/>
          <a:p>
            <a:r>
              <a:rPr lang="en-US" dirty="0"/>
              <a:t>Suggested Resources</a:t>
            </a:r>
          </a:p>
        </p:txBody>
      </p:sp>
    </p:spTree>
    <p:extLst>
      <p:ext uri="{BB962C8B-B14F-4D97-AF65-F5344CB8AC3E}">
        <p14:creationId xmlns:p14="http://schemas.microsoft.com/office/powerpoint/2010/main" val="185013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511E7E-684D-45DD-BE67-292EA363A230}"/>
              </a:ext>
            </a:extLst>
          </p:cNvPr>
          <p:cNvSpPr>
            <a:spLocks noGrp="1"/>
          </p:cNvSpPr>
          <p:nvPr>
            <p:ph type="body" sz="quarter" idx="15"/>
          </p:nvPr>
        </p:nvSpPr>
        <p:spPr>
          <a:xfrm>
            <a:off x="693737" y="1668462"/>
            <a:ext cx="11049001" cy="1196097"/>
          </a:xfrm>
        </p:spPr>
        <p:txBody>
          <a:bodyPr/>
          <a:lstStyle/>
          <a:p>
            <a:r>
              <a:rPr lang="en-US" sz="8200" dirty="0">
                <a:solidFill>
                  <a:schemeClr val="tx1"/>
                </a:solidFill>
              </a:rPr>
              <a:t>EXTENDING FLOW</a:t>
            </a:r>
          </a:p>
        </p:txBody>
      </p:sp>
      <p:sp>
        <p:nvSpPr>
          <p:cNvPr id="5" name="Text Placeholder 4">
            <a:extLst>
              <a:ext uri="{FF2B5EF4-FFF2-40B4-BE49-F238E27FC236}">
                <a16:creationId xmlns:a16="http://schemas.microsoft.com/office/drawing/2014/main" id="{27F1BB7D-4CBE-491E-8650-DBDF4B893E1C}"/>
              </a:ext>
            </a:extLst>
          </p:cNvPr>
          <p:cNvSpPr>
            <a:spLocks noGrp="1"/>
          </p:cNvSpPr>
          <p:nvPr>
            <p:ph type="body" sz="quarter" idx="16"/>
          </p:nvPr>
        </p:nvSpPr>
        <p:spPr>
          <a:xfrm>
            <a:off x="693737" y="2803129"/>
            <a:ext cx="10934700" cy="683264"/>
          </a:xfrm>
        </p:spPr>
        <p:txBody>
          <a:bodyPr/>
          <a:lstStyle/>
          <a:p>
            <a:r>
              <a:rPr lang="en-US" dirty="0"/>
              <a:t>USING CUSTOM CONNECTORS</a:t>
            </a:r>
          </a:p>
        </p:txBody>
      </p:sp>
    </p:spTree>
    <p:extLst>
      <p:ext uri="{BB962C8B-B14F-4D97-AF65-F5344CB8AC3E}">
        <p14:creationId xmlns:p14="http://schemas.microsoft.com/office/powerpoint/2010/main" val="280435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7" y="1668462"/>
            <a:ext cx="3809999" cy="1228926"/>
          </a:xfrm>
        </p:spPr>
        <p:txBody>
          <a:bodyPr/>
          <a:lstStyle/>
          <a:p>
            <a:pPr>
              <a:lnSpc>
                <a:spcPct val="70000"/>
              </a:lnSpc>
            </a:pPr>
            <a:r>
              <a:rPr lang="en-US" sz="4800" dirty="0"/>
              <a:t>EXTENDING FLOW</a:t>
            </a:r>
          </a:p>
        </p:txBody>
      </p:sp>
      <p:sp>
        <p:nvSpPr>
          <p:cNvPr id="4" name="Text Placeholder 3"/>
          <p:cNvSpPr>
            <a:spLocks noGrp="1"/>
          </p:cNvSpPr>
          <p:nvPr>
            <p:ph type="body" sz="quarter" idx="12"/>
          </p:nvPr>
        </p:nvSpPr>
        <p:spPr>
          <a:xfrm>
            <a:off x="4846637" y="1668462"/>
            <a:ext cx="6858000" cy="1292662"/>
          </a:xfrm>
        </p:spPr>
        <p:txBody>
          <a:bodyPr/>
          <a:lstStyle/>
          <a:p>
            <a:r>
              <a:rPr lang="en-US" dirty="0"/>
              <a:t>USING CUSTOM CONNECTORS</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a:t>Speakers Example</a:t>
            </a:r>
          </a:p>
        </p:txBody>
      </p:sp>
      <p:sp>
        <p:nvSpPr>
          <p:cNvPr id="5" name="Text Placeholder 3">
            <a:extLst>
              <a:ext uri="{FF2B5EF4-FFF2-40B4-BE49-F238E27FC236}">
                <a16:creationId xmlns:a16="http://schemas.microsoft.com/office/drawing/2014/main" id="{E3853850-D510-4EFF-89EC-CEF0F8656A8F}"/>
              </a:ext>
            </a:extLst>
          </p:cNvPr>
          <p:cNvSpPr txBox="1">
            <a:spLocks/>
          </p:cNvSpPr>
          <p:nvPr/>
        </p:nvSpPr>
        <p:spPr>
          <a:xfrm>
            <a:off x="6142037" y="4121878"/>
            <a:ext cx="3791744" cy="1292662"/>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bg1"/>
                </a:solidFill>
                <a:latin typeface="+mj-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solidFill>
                  <a:schemeClr val="tx1"/>
                </a:solidFill>
              </a:rPr>
              <a:t>JASON LATTIMER</a:t>
            </a:r>
          </a:p>
          <a:p>
            <a:pPr algn="ctr"/>
            <a:r>
              <a:rPr lang="en-US" sz="1600" dirty="0">
                <a:solidFill>
                  <a:schemeClr val="tx1"/>
                </a:solidFill>
                <a:latin typeface="+mn-lt"/>
              </a:rPr>
              <a:t>Development Manager &amp; Business Applications MVP </a:t>
            </a:r>
          </a:p>
          <a:p>
            <a:pPr algn="ctr"/>
            <a:r>
              <a:rPr lang="en-US" sz="1600" dirty="0">
                <a:solidFill>
                  <a:schemeClr val="tx1"/>
                </a:solidFill>
                <a:latin typeface="+mn-lt"/>
              </a:rPr>
              <a:t>PowerObjects</a:t>
            </a:r>
          </a:p>
        </p:txBody>
      </p:sp>
      <p:sp>
        <p:nvSpPr>
          <p:cNvPr id="6" name="Oval 5">
            <a:extLst>
              <a:ext uri="{FF2B5EF4-FFF2-40B4-BE49-F238E27FC236}">
                <a16:creationId xmlns:a16="http://schemas.microsoft.com/office/drawing/2014/main" id="{9BAFEDD0-D166-40A8-97AB-1546D65C43E6}"/>
              </a:ext>
            </a:extLst>
          </p:cNvPr>
          <p:cNvSpPr/>
          <p:nvPr/>
        </p:nvSpPr>
        <p:spPr bwMode="auto">
          <a:xfrm>
            <a:off x="6904036" y="2064478"/>
            <a:ext cx="1924050" cy="1958614"/>
          </a:xfrm>
          <a:prstGeom prst="ellipse">
            <a:avLst/>
          </a:prstGeom>
          <a:blipFill>
            <a:blip r:embed="rId3"/>
            <a:stretch>
              <a:fillRect/>
            </a:stretch>
          </a:blipFill>
          <a:ln w="57150">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1519EB2D-DC76-41BD-907F-F631A8865982}"/>
              </a:ext>
            </a:extLst>
          </p:cNvPr>
          <p:cNvPicPr>
            <a:picLocks noChangeAspect="1"/>
          </p:cNvPicPr>
          <p:nvPr/>
        </p:nvPicPr>
        <p:blipFill>
          <a:blip r:embed="rId4"/>
          <a:stretch>
            <a:fillRect/>
          </a:stretch>
        </p:blipFill>
        <p:spPr>
          <a:xfrm>
            <a:off x="2027238" y="2064178"/>
            <a:ext cx="2743200" cy="19586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 Placeholder 3">
            <a:extLst>
              <a:ext uri="{FF2B5EF4-FFF2-40B4-BE49-F238E27FC236}">
                <a16:creationId xmlns:a16="http://schemas.microsoft.com/office/drawing/2014/main" id="{33CE5380-1390-4CE7-A99C-8F6CD72A3BDB}"/>
              </a:ext>
            </a:extLst>
          </p:cNvPr>
          <p:cNvSpPr txBox="1">
            <a:spLocks/>
          </p:cNvSpPr>
          <p:nvPr/>
        </p:nvSpPr>
        <p:spPr>
          <a:xfrm>
            <a:off x="1798637" y="4140713"/>
            <a:ext cx="3621086" cy="1292662"/>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bg1"/>
                </a:solidFill>
                <a:latin typeface="+mj-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solidFill>
                  <a:schemeClr val="tx1"/>
                </a:solidFill>
              </a:rPr>
              <a:t>ABE SALDANA</a:t>
            </a:r>
          </a:p>
          <a:p>
            <a:pPr algn="ctr"/>
            <a:r>
              <a:rPr lang="en-US" sz="1600" dirty="0">
                <a:solidFill>
                  <a:schemeClr val="tx1"/>
                </a:solidFill>
                <a:latin typeface="+mn-lt"/>
              </a:rPr>
              <a:t>Power Platform Practice Director</a:t>
            </a:r>
          </a:p>
          <a:p>
            <a:pPr algn="ctr"/>
            <a:r>
              <a:rPr lang="en-US" sz="1600" dirty="0">
                <a:solidFill>
                  <a:schemeClr val="tx1"/>
                </a:solidFill>
                <a:latin typeface="+mn-lt"/>
              </a:rPr>
              <a:t>PowerObjects</a:t>
            </a:r>
          </a:p>
          <a:p>
            <a:pPr algn="ctr"/>
            <a:r>
              <a:rPr lang="en-US" sz="1600" dirty="0">
                <a:solidFill>
                  <a:schemeClr val="tx1"/>
                </a:solidFill>
                <a:latin typeface="+mn-lt"/>
              </a:rPr>
              <a:t> </a:t>
            </a:r>
          </a:p>
        </p:txBody>
      </p:sp>
    </p:spTree>
    <p:extLst>
      <p:ext uri="{BB962C8B-B14F-4D97-AF65-F5344CB8AC3E}">
        <p14:creationId xmlns:p14="http://schemas.microsoft.com/office/powerpoint/2010/main" val="8932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2" y="4441512"/>
            <a:ext cx="12434711" cy="299477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36" dirty="0">
              <a:solidFill>
                <a:schemeClr val="bg2"/>
              </a:solidFill>
            </a:endParaRPr>
          </a:p>
        </p:txBody>
      </p:sp>
      <p:sp>
        <p:nvSpPr>
          <p:cNvPr id="17" name="TextBox 16"/>
          <p:cNvSpPr txBox="1"/>
          <p:nvPr/>
        </p:nvSpPr>
        <p:spPr>
          <a:xfrm>
            <a:off x="430380" y="5122098"/>
            <a:ext cx="5104774" cy="334307"/>
          </a:xfrm>
          <a:prstGeom prst="rect">
            <a:avLst/>
          </a:prstGeom>
          <a:noFill/>
        </p:spPr>
        <p:txBody>
          <a:bodyPr wrap="square" rtlCol="0">
            <a:spAutoFit/>
          </a:bodyPr>
          <a:lstStyle/>
          <a:p>
            <a:pPr defTabSz="932597">
              <a:defRPr/>
            </a:pPr>
            <a:r>
              <a:rPr lang="en-US" sz="1530" dirty="0">
                <a:solidFill>
                  <a:prstClr val="white"/>
                </a:solidFill>
                <a:latin typeface="Segoe UI Semibold" panose="020B0702040204020203" pitchFamily="34" charset="0"/>
                <a:cs typeface="Segoe UI Semibold" panose="020B0702040204020203" pitchFamily="34" charset="0"/>
              </a:rPr>
              <a:t>PowerObjects was founded in 1993</a:t>
            </a:r>
          </a:p>
        </p:txBody>
      </p:sp>
      <p:sp>
        <p:nvSpPr>
          <p:cNvPr id="23" name="TextBox 22"/>
          <p:cNvSpPr txBox="1"/>
          <p:nvPr/>
        </p:nvSpPr>
        <p:spPr>
          <a:xfrm>
            <a:off x="430380" y="5520812"/>
            <a:ext cx="5771493" cy="1054716"/>
          </a:xfrm>
          <a:prstGeom prst="rect">
            <a:avLst/>
          </a:prstGeom>
          <a:noFill/>
        </p:spPr>
        <p:txBody>
          <a:bodyPr wrap="square" rtlCol="0">
            <a:spAutoFit/>
          </a:bodyPr>
          <a:lstStyle/>
          <a:p>
            <a:pPr defTabSz="932597">
              <a:defRPr/>
            </a:pPr>
            <a:r>
              <a:rPr lang="en-US" sz="1530" dirty="0">
                <a:solidFill>
                  <a:prstClr val="white"/>
                </a:solidFill>
                <a:latin typeface="Segoe UI Semibold" panose="020B0702040204020203" pitchFamily="34" charset="0"/>
                <a:cs typeface="Segoe UI Semibold" panose="020B0702040204020203" pitchFamily="34" charset="0"/>
              </a:rPr>
              <a:t>100% focused on CRM since 2008 | HCL Acquisition in 2016 Inherited the ERP practice along with the new Dynamics 365 product offering. Now focused on Microsoft Business Applications.</a:t>
            </a:r>
          </a:p>
        </p:txBody>
      </p:sp>
      <p:sp>
        <p:nvSpPr>
          <p:cNvPr id="27" name="TextBox 26"/>
          <p:cNvSpPr txBox="1"/>
          <p:nvPr/>
        </p:nvSpPr>
        <p:spPr>
          <a:xfrm>
            <a:off x="388267" y="6585522"/>
            <a:ext cx="6045551" cy="574443"/>
          </a:xfrm>
          <a:prstGeom prst="rect">
            <a:avLst/>
          </a:prstGeom>
          <a:noFill/>
        </p:spPr>
        <p:txBody>
          <a:bodyPr wrap="square" rtlCol="0">
            <a:spAutoFit/>
          </a:bodyPr>
          <a:lstStyle/>
          <a:p>
            <a:pPr defTabSz="932597">
              <a:defRPr/>
            </a:pPr>
            <a:r>
              <a:rPr lang="en-US" sz="1530" dirty="0">
                <a:solidFill>
                  <a:prstClr val="white"/>
                </a:solidFill>
                <a:latin typeface="Segoe UI Semibold" panose="020B0702040204020203" pitchFamily="34" charset="0"/>
                <a:cs typeface="Segoe UI Semibold" panose="020B0702040204020203" pitchFamily="34" charset="0"/>
              </a:rPr>
              <a:t>Worldwide Microsoft Partner of the Year in several categories in 2012 - 2017</a:t>
            </a:r>
          </a:p>
        </p:txBody>
      </p:sp>
      <p:sp>
        <p:nvSpPr>
          <p:cNvPr id="29" name="TextBox 28"/>
          <p:cNvSpPr txBox="1"/>
          <p:nvPr/>
        </p:nvSpPr>
        <p:spPr>
          <a:xfrm>
            <a:off x="4565732" y="2035715"/>
            <a:ext cx="5104774" cy="414353"/>
          </a:xfrm>
          <a:prstGeom prst="rect">
            <a:avLst/>
          </a:prstGeom>
          <a:noFill/>
        </p:spPr>
        <p:txBody>
          <a:bodyPr wrap="square" rtlCol="0">
            <a:spAutoFit/>
          </a:bodyPr>
          <a:lstStyle/>
          <a:p>
            <a:pPr defTabSz="932597">
              <a:defRPr/>
            </a:pPr>
            <a:endParaRPr lang="en-US" sz="2040">
              <a:solidFill>
                <a:prstClr val="white"/>
              </a:solidFill>
              <a:latin typeface="Gotham HTF Medium" pitchFamily="50" charset="0"/>
            </a:endParaRPr>
          </a:p>
        </p:txBody>
      </p:sp>
      <p:sp>
        <p:nvSpPr>
          <p:cNvPr id="31" name="TextBox 30"/>
          <p:cNvSpPr txBox="1"/>
          <p:nvPr/>
        </p:nvSpPr>
        <p:spPr>
          <a:xfrm>
            <a:off x="6787019" y="4890316"/>
            <a:ext cx="5104774" cy="350330"/>
          </a:xfrm>
          <a:prstGeom prst="rect">
            <a:avLst/>
          </a:prstGeom>
          <a:noFill/>
        </p:spPr>
        <p:txBody>
          <a:bodyPr wrap="square" rtlCol="0">
            <a:spAutoFit/>
          </a:bodyPr>
          <a:lstStyle/>
          <a:p>
            <a:pPr>
              <a:defRPr/>
            </a:pPr>
            <a:r>
              <a:rPr lang="en-US" sz="1632" b="1" dirty="0">
                <a:solidFill>
                  <a:schemeClr val="bg2"/>
                </a:solidFill>
              </a:rPr>
              <a:t>1,175</a:t>
            </a:r>
            <a:r>
              <a:rPr lang="en-US" sz="1632" dirty="0">
                <a:solidFill>
                  <a:schemeClr val="bg2"/>
                </a:solidFill>
              </a:rPr>
              <a:t> Active Microsoft Dynamics 365 Customers</a:t>
            </a:r>
            <a:endParaRPr lang="en-US" sz="1530" dirty="0">
              <a:solidFill>
                <a:prstClr val="white"/>
              </a:solidFill>
              <a:latin typeface="Segoe UI Semibold" panose="020B0702040204020203" pitchFamily="34" charset="0"/>
              <a:cs typeface="Segoe UI Semibold" panose="020B0702040204020203" pitchFamily="34" charset="0"/>
            </a:endParaRPr>
          </a:p>
        </p:txBody>
      </p:sp>
      <p:sp>
        <p:nvSpPr>
          <p:cNvPr id="33" name="TextBox 32"/>
          <p:cNvSpPr txBox="1"/>
          <p:nvPr/>
        </p:nvSpPr>
        <p:spPr>
          <a:xfrm>
            <a:off x="6787019" y="5776976"/>
            <a:ext cx="5877572" cy="574443"/>
          </a:xfrm>
          <a:prstGeom prst="rect">
            <a:avLst/>
          </a:prstGeom>
          <a:noFill/>
        </p:spPr>
        <p:txBody>
          <a:bodyPr wrap="square" rtlCol="0">
            <a:spAutoFit/>
          </a:bodyPr>
          <a:lstStyle/>
          <a:p>
            <a:pPr defTabSz="932597">
              <a:defRPr/>
            </a:pPr>
            <a:r>
              <a:rPr lang="en-US" sz="1530" dirty="0">
                <a:solidFill>
                  <a:prstClr val="white"/>
                </a:solidFill>
                <a:latin typeface="Segoe UI Semibold" panose="020B0702040204020203" pitchFamily="34" charset="0"/>
                <a:cs typeface="Segoe UI Semibold" panose="020B0702040204020203" pitchFamily="34" charset="0"/>
              </a:rPr>
              <a:t>One of the most visited Dynamics  websites in the world- including our blog and our free online Dynamics guidebook</a:t>
            </a:r>
          </a:p>
        </p:txBody>
      </p:sp>
      <p:sp>
        <p:nvSpPr>
          <p:cNvPr id="34" name="Oval 33"/>
          <p:cNvSpPr/>
          <p:nvPr/>
        </p:nvSpPr>
        <p:spPr>
          <a:xfrm>
            <a:off x="290919" y="5243946"/>
            <a:ext cx="81712" cy="81712"/>
          </a:xfrm>
          <a:prstGeom prst="ellipse">
            <a:avLst/>
          </a:prstGeom>
          <a:solidFill>
            <a:srgbClr val="8A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39403" y="1945026"/>
            <a:ext cx="12434711" cy="2181268"/>
          </a:xfrm>
          <a:prstGeom prst="rect">
            <a:avLst/>
          </a:prstGeom>
          <a:solidFill>
            <a:schemeClr val="bg1">
              <a:alpha val="6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38" name="Isosceles Triangle 37"/>
          <p:cNvSpPr/>
          <p:nvPr/>
        </p:nvSpPr>
        <p:spPr>
          <a:xfrm>
            <a:off x="677588" y="4003962"/>
            <a:ext cx="1153483" cy="450329"/>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02" y="1591419"/>
            <a:ext cx="2292649" cy="2342164"/>
          </a:xfrm>
          <a:prstGeom prst="rect">
            <a:avLst/>
          </a:prstGeom>
        </p:spPr>
      </p:pic>
      <p:sp>
        <p:nvSpPr>
          <p:cNvPr id="35" name="Oval 34"/>
          <p:cNvSpPr/>
          <p:nvPr/>
        </p:nvSpPr>
        <p:spPr>
          <a:xfrm>
            <a:off x="290919" y="5652980"/>
            <a:ext cx="81712" cy="81712"/>
          </a:xfrm>
          <a:prstGeom prst="ellipse">
            <a:avLst/>
          </a:prstGeom>
          <a:solidFill>
            <a:srgbClr val="8A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39" name="Oval 38"/>
          <p:cNvSpPr/>
          <p:nvPr/>
        </p:nvSpPr>
        <p:spPr>
          <a:xfrm>
            <a:off x="299103" y="6752943"/>
            <a:ext cx="81712" cy="81712"/>
          </a:xfrm>
          <a:prstGeom prst="ellipse">
            <a:avLst/>
          </a:prstGeom>
          <a:solidFill>
            <a:srgbClr val="8A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41" name="Oval 40"/>
          <p:cNvSpPr/>
          <p:nvPr/>
        </p:nvSpPr>
        <p:spPr>
          <a:xfrm>
            <a:off x="6625876" y="5912588"/>
            <a:ext cx="81712" cy="81712"/>
          </a:xfrm>
          <a:prstGeom prst="ellipse">
            <a:avLst/>
          </a:prstGeom>
          <a:solidFill>
            <a:srgbClr val="8A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42" name="Oval 41"/>
          <p:cNvSpPr/>
          <p:nvPr/>
        </p:nvSpPr>
        <p:spPr>
          <a:xfrm>
            <a:off x="6622809" y="5005358"/>
            <a:ext cx="81712" cy="81712"/>
          </a:xfrm>
          <a:prstGeom prst="ellipse">
            <a:avLst/>
          </a:prstGeom>
          <a:solidFill>
            <a:srgbClr val="8A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5280" y="2059909"/>
            <a:ext cx="4108532" cy="2004712"/>
          </a:xfrm>
          <a:prstGeom prst="rect">
            <a:avLst/>
          </a:prstGeom>
        </p:spPr>
      </p:pic>
      <p:grpSp>
        <p:nvGrpSpPr>
          <p:cNvPr id="30" name="Group 29"/>
          <p:cNvGrpSpPr/>
          <p:nvPr/>
        </p:nvGrpSpPr>
        <p:grpSpPr>
          <a:xfrm rot="1472230">
            <a:off x="10299516" y="1127151"/>
            <a:ext cx="1535922" cy="3512519"/>
            <a:chOff x="8186490" y="-766593"/>
            <a:chExt cx="3208304" cy="7337107"/>
          </a:xfrm>
        </p:grpSpPr>
        <p:sp>
          <p:nvSpPr>
            <p:cNvPr id="32" name="Rectangle 31"/>
            <p:cNvSpPr/>
            <p:nvPr/>
          </p:nvSpPr>
          <p:spPr>
            <a:xfrm rot="17902337">
              <a:off x="8042840" y="1778961"/>
              <a:ext cx="5897508" cy="806400"/>
            </a:xfrm>
            <a:prstGeom prst="rect">
              <a:avLst/>
            </a:prstGeom>
            <a:solidFill>
              <a:srgbClr val="882A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77">
                <a:solidFill>
                  <a:prstClr val="white"/>
                </a:solidFill>
                <a:latin typeface="Segoe UI"/>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198936">
              <a:off x="8980871" y="4683163"/>
              <a:ext cx="819150" cy="809625"/>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490" y="5246539"/>
              <a:ext cx="1362075" cy="1323975"/>
            </a:xfrm>
            <a:prstGeom prst="rect">
              <a:avLst/>
            </a:prstGeom>
          </p:spPr>
        </p:pic>
      </p:grpSp>
      <p:grpSp>
        <p:nvGrpSpPr>
          <p:cNvPr id="44" name="Group 43"/>
          <p:cNvGrpSpPr/>
          <p:nvPr/>
        </p:nvGrpSpPr>
        <p:grpSpPr>
          <a:xfrm rot="1515595">
            <a:off x="10232426" y="-474406"/>
            <a:ext cx="1514689" cy="3501294"/>
            <a:chOff x="3158801" y="-727413"/>
            <a:chExt cx="3163949" cy="7313659"/>
          </a:xfrm>
        </p:grpSpPr>
        <p:sp>
          <p:nvSpPr>
            <p:cNvPr id="45" name="Rectangle 44"/>
            <p:cNvSpPr/>
            <p:nvPr/>
          </p:nvSpPr>
          <p:spPr>
            <a:xfrm rot="17902337">
              <a:off x="3000000" y="1788937"/>
              <a:ext cx="5839100" cy="806400"/>
            </a:xfrm>
            <a:prstGeom prst="rect">
              <a:avLst/>
            </a:prstGeom>
            <a:solidFill>
              <a:srgbClr val="8A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77">
                <a:solidFill>
                  <a:prstClr val="white"/>
                </a:solidFill>
                <a:latin typeface="Segoe UI"/>
              </a:endParaRPr>
            </a:p>
          </p:txBody>
        </p:sp>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230889">
              <a:off x="3927976" y="4649526"/>
              <a:ext cx="819150" cy="809625"/>
            </a:xfrm>
            <a:prstGeom prst="rect">
              <a:avLst/>
            </a:prstGeom>
          </p:spPr>
        </p:pic>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8801" y="5262271"/>
              <a:ext cx="1362075" cy="1323975"/>
            </a:xfrm>
            <a:prstGeom prst="rect">
              <a:avLst/>
            </a:prstGeom>
          </p:spPr>
        </p:pic>
      </p:grpSp>
      <p:grpSp>
        <p:nvGrpSpPr>
          <p:cNvPr id="48" name="Group 47"/>
          <p:cNvGrpSpPr/>
          <p:nvPr/>
        </p:nvGrpSpPr>
        <p:grpSpPr>
          <a:xfrm rot="1509798">
            <a:off x="10243462" y="347233"/>
            <a:ext cx="1536036" cy="3495720"/>
            <a:chOff x="5489860" y="-731502"/>
            <a:chExt cx="3208538" cy="7302016"/>
          </a:xfrm>
        </p:grpSpPr>
        <p:sp>
          <p:nvSpPr>
            <p:cNvPr id="49" name="Rectangle 48"/>
            <p:cNvSpPr/>
            <p:nvPr/>
          </p:nvSpPr>
          <p:spPr>
            <a:xfrm rot="17902337">
              <a:off x="5365111" y="1795385"/>
              <a:ext cx="5860173" cy="806400"/>
            </a:xfrm>
            <a:prstGeom prst="rect">
              <a:avLst/>
            </a:prstGeom>
            <a:solidFill>
              <a:srgbClr val="2DA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77">
                <a:solidFill>
                  <a:prstClr val="white"/>
                </a:solidFill>
                <a:latin typeface="Segoe UI"/>
              </a:endParaRPr>
            </a:p>
          </p:txBody>
        </p:sp>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184843">
              <a:off x="6296105" y="4683631"/>
              <a:ext cx="819150" cy="809625"/>
            </a:xfrm>
            <a:prstGeom prst="rect">
              <a:avLst/>
            </a:prstGeom>
          </p:spPr>
        </p:pic>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9860" y="5246539"/>
              <a:ext cx="1362075" cy="1323975"/>
            </a:xfrm>
            <a:prstGeom prst="rect">
              <a:avLst/>
            </a:prstGeom>
          </p:spPr>
        </p:pic>
      </p:grpSp>
      <p:grpSp>
        <p:nvGrpSpPr>
          <p:cNvPr id="52" name="Group 51"/>
          <p:cNvGrpSpPr/>
          <p:nvPr/>
        </p:nvGrpSpPr>
        <p:grpSpPr>
          <a:xfrm rot="1550637">
            <a:off x="10206581" y="-1350817"/>
            <a:ext cx="1539704" cy="3470662"/>
            <a:chOff x="770342" y="-725277"/>
            <a:chExt cx="3216202" cy="7249674"/>
          </a:xfrm>
        </p:grpSpPr>
        <p:sp>
          <p:nvSpPr>
            <p:cNvPr id="53" name="Rectangle 52"/>
            <p:cNvSpPr/>
            <p:nvPr/>
          </p:nvSpPr>
          <p:spPr>
            <a:xfrm rot="17902337">
              <a:off x="681579" y="1773288"/>
              <a:ext cx="5803530" cy="806400"/>
            </a:xfrm>
            <a:prstGeom prst="rect">
              <a:avLst/>
            </a:prstGeom>
            <a:solidFill>
              <a:srgbClr val="F159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77">
                <a:solidFill>
                  <a:prstClr val="white"/>
                </a:solidFill>
                <a:latin typeface="Segoe UI"/>
              </a:endParaRPr>
            </a:p>
          </p:txBody>
        </p:sp>
        <p:pic>
          <p:nvPicPr>
            <p:cNvPr id="54" name="Picture 5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8175064">
              <a:off x="1598176" y="4646703"/>
              <a:ext cx="819150" cy="809625"/>
            </a:xfrm>
            <a:prstGeom prst="rect">
              <a:avLst/>
            </a:prstGeom>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0342" y="5200422"/>
              <a:ext cx="1362075" cy="1323975"/>
            </a:xfrm>
            <a:prstGeom prst="rect">
              <a:avLst/>
            </a:prstGeom>
          </p:spPr>
        </p:pic>
      </p:grpSp>
      <p:sp>
        <p:nvSpPr>
          <p:cNvPr id="56" name="TextBox 55"/>
          <p:cNvSpPr txBox="1"/>
          <p:nvPr/>
        </p:nvSpPr>
        <p:spPr>
          <a:xfrm rot="19435395">
            <a:off x="10174334" y="421803"/>
            <a:ext cx="2066139" cy="414353"/>
          </a:xfrm>
          <a:prstGeom prst="rect">
            <a:avLst/>
          </a:prstGeom>
          <a:noFill/>
        </p:spPr>
        <p:txBody>
          <a:bodyPr wrap="square" rtlCol="0">
            <a:spAutoFit/>
          </a:bodyPr>
          <a:lstStyle/>
          <a:p>
            <a:pPr algn="ctr" defTabSz="932597">
              <a:defRPr/>
            </a:pPr>
            <a:r>
              <a:rPr lang="en-US" sz="2040">
                <a:solidFill>
                  <a:prstClr val="white"/>
                </a:solidFill>
                <a:latin typeface="Gotham HTF Medium" pitchFamily="50" charset="0"/>
              </a:rPr>
              <a:t>SERVICE</a:t>
            </a:r>
          </a:p>
        </p:txBody>
      </p:sp>
      <p:sp>
        <p:nvSpPr>
          <p:cNvPr id="57" name="TextBox 56"/>
          <p:cNvSpPr txBox="1"/>
          <p:nvPr/>
        </p:nvSpPr>
        <p:spPr>
          <a:xfrm rot="19465802">
            <a:off x="10259748" y="1252409"/>
            <a:ext cx="2066139" cy="414353"/>
          </a:xfrm>
          <a:prstGeom prst="rect">
            <a:avLst/>
          </a:prstGeom>
          <a:noFill/>
        </p:spPr>
        <p:txBody>
          <a:bodyPr wrap="square" rtlCol="0">
            <a:spAutoFit/>
          </a:bodyPr>
          <a:lstStyle/>
          <a:p>
            <a:pPr algn="ctr" defTabSz="932597">
              <a:defRPr/>
            </a:pPr>
            <a:r>
              <a:rPr lang="en-US" sz="2040">
                <a:solidFill>
                  <a:prstClr val="white"/>
                </a:solidFill>
                <a:latin typeface="Gotham HTF Medium" pitchFamily="50" charset="0"/>
              </a:rPr>
              <a:t>SUPPORT</a:t>
            </a:r>
          </a:p>
        </p:txBody>
      </p:sp>
      <p:sp>
        <p:nvSpPr>
          <p:cNvPr id="58" name="TextBox 57"/>
          <p:cNvSpPr txBox="1"/>
          <p:nvPr/>
        </p:nvSpPr>
        <p:spPr>
          <a:xfrm rot="19390689">
            <a:off x="10414740" y="1978498"/>
            <a:ext cx="2066139" cy="414353"/>
          </a:xfrm>
          <a:prstGeom prst="rect">
            <a:avLst/>
          </a:prstGeom>
          <a:noFill/>
        </p:spPr>
        <p:txBody>
          <a:bodyPr wrap="square" rtlCol="0">
            <a:spAutoFit/>
          </a:bodyPr>
          <a:lstStyle/>
          <a:p>
            <a:pPr algn="ctr" defTabSz="932597">
              <a:defRPr/>
            </a:pPr>
            <a:r>
              <a:rPr lang="en-US" sz="2040">
                <a:solidFill>
                  <a:prstClr val="white"/>
                </a:solidFill>
                <a:latin typeface="Gotham HTF Medium" pitchFamily="50" charset="0"/>
              </a:rPr>
              <a:t>EDUCATION</a:t>
            </a:r>
          </a:p>
        </p:txBody>
      </p:sp>
      <p:sp>
        <p:nvSpPr>
          <p:cNvPr id="59" name="TextBox 58"/>
          <p:cNvSpPr txBox="1"/>
          <p:nvPr/>
        </p:nvSpPr>
        <p:spPr>
          <a:xfrm rot="19330512">
            <a:off x="10301029" y="2898474"/>
            <a:ext cx="2066139" cy="414353"/>
          </a:xfrm>
          <a:prstGeom prst="rect">
            <a:avLst/>
          </a:prstGeom>
          <a:noFill/>
        </p:spPr>
        <p:txBody>
          <a:bodyPr wrap="square" rtlCol="0">
            <a:spAutoFit/>
          </a:bodyPr>
          <a:lstStyle/>
          <a:p>
            <a:pPr algn="ctr" defTabSz="932597">
              <a:defRPr/>
            </a:pPr>
            <a:r>
              <a:rPr lang="en-US" sz="2040">
                <a:solidFill>
                  <a:prstClr val="white"/>
                </a:solidFill>
                <a:latin typeface="Gotham HTF Medium" pitchFamily="50" charset="0"/>
              </a:rPr>
              <a:t>ADD-ONS</a:t>
            </a:r>
          </a:p>
        </p:txBody>
      </p:sp>
      <p:sp>
        <p:nvSpPr>
          <p:cNvPr id="2" name="Slide Number Placeholder 1"/>
          <p:cNvSpPr>
            <a:spLocks noGrp="1"/>
          </p:cNvSpPr>
          <p:nvPr>
            <p:ph type="sldNum" sz="quarter" idx="12"/>
          </p:nvPr>
        </p:nvSpPr>
        <p:spPr/>
        <p:txBody>
          <a:bodyPr/>
          <a:lstStyle/>
          <a:p>
            <a:pPr algn="r" defTabSz="932597">
              <a:defRPr/>
            </a:pPr>
            <a:fld id="{62702E43-D715-4BE4-B056-EE5AB01A3446}" type="slidenum">
              <a:rPr lang="en-US" sz="1224">
                <a:solidFill>
                  <a:prstClr val="black">
                    <a:tint val="75000"/>
                  </a:prstClr>
                </a:solidFill>
                <a:latin typeface="Segoe UI Semibold" panose="020B0702040204020203" pitchFamily="34" charset="0"/>
                <a:cs typeface="Segoe UI Semibold" panose="020B0702040204020203" pitchFamily="34" charset="0"/>
              </a:rPr>
              <a:pPr algn="r" defTabSz="932597">
                <a:defRPr/>
              </a:pPr>
              <a:t>15</a:t>
            </a:fld>
            <a:endParaRPr lang="en-US" sz="1224">
              <a:solidFill>
                <a:prstClr val="black">
                  <a:tint val="75000"/>
                </a:prstClr>
              </a:solidFill>
              <a:latin typeface="Segoe UI Semibold" panose="020B0702040204020203" pitchFamily="34" charset="0"/>
              <a:cs typeface="Segoe UI Semibold" panose="020B0702040204020203" pitchFamily="34" charset="0"/>
            </a:endParaRPr>
          </a:p>
        </p:txBody>
      </p:sp>
      <p:cxnSp>
        <p:nvCxnSpPr>
          <p:cNvPr id="61" name="Straight Connector 60">
            <a:extLst>
              <a:ext uri="{FF2B5EF4-FFF2-40B4-BE49-F238E27FC236}">
                <a16:creationId xmlns:a16="http://schemas.microsoft.com/office/drawing/2014/main" id="{384BD856-E9D7-4DD6-82FD-F76C6D330A37}"/>
              </a:ext>
            </a:extLst>
          </p:cNvPr>
          <p:cNvCxnSpPr/>
          <p:nvPr/>
        </p:nvCxnSpPr>
        <p:spPr>
          <a:xfrm>
            <a:off x="304520" y="531366"/>
            <a:ext cx="0" cy="9651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27914E0-CC6C-468D-848C-28F1E9AE2CDC}"/>
              </a:ext>
            </a:extLst>
          </p:cNvPr>
          <p:cNvSpPr/>
          <p:nvPr/>
        </p:nvSpPr>
        <p:spPr>
          <a:xfrm>
            <a:off x="386050" y="471594"/>
            <a:ext cx="6217356" cy="1054716"/>
          </a:xfrm>
          <a:prstGeom prst="rect">
            <a:avLst/>
          </a:prstGeom>
        </p:spPr>
        <p:txBody>
          <a:bodyPr>
            <a:spAutoFit/>
          </a:bodyPr>
          <a:lstStyle/>
          <a:p>
            <a:pPr defTabSz="932597">
              <a:defRPr/>
            </a:pPr>
            <a:r>
              <a:rPr lang="en-US" sz="3060" b="1" dirty="0">
                <a:solidFill>
                  <a:srgbClr val="0066B3"/>
                </a:solidFill>
                <a:latin typeface="Segoe UI"/>
              </a:rPr>
              <a:t>PowerObjects</a:t>
            </a:r>
            <a:br>
              <a:rPr lang="en-US" sz="3060" b="1" dirty="0">
                <a:solidFill>
                  <a:srgbClr val="0066B3"/>
                </a:solidFill>
                <a:latin typeface="Segoe UI"/>
              </a:rPr>
            </a:br>
            <a:r>
              <a:rPr lang="en-US" sz="3060" b="1" dirty="0">
                <a:solidFill>
                  <a:prstClr val="black"/>
                </a:solidFill>
                <a:latin typeface="Segoe UI"/>
              </a:rPr>
              <a:t>History of who we are</a:t>
            </a:r>
          </a:p>
        </p:txBody>
      </p:sp>
      <p:sp>
        <p:nvSpPr>
          <p:cNvPr id="60" name="TextBox 59">
            <a:extLst>
              <a:ext uri="{FF2B5EF4-FFF2-40B4-BE49-F238E27FC236}">
                <a16:creationId xmlns:a16="http://schemas.microsoft.com/office/drawing/2014/main" id="{33A9B41F-89D4-478E-B56B-4118B2679D8B}"/>
              </a:ext>
            </a:extLst>
          </p:cNvPr>
          <p:cNvSpPr txBox="1"/>
          <p:nvPr/>
        </p:nvSpPr>
        <p:spPr>
          <a:xfrm>
            <a:off x="6763545" y="6459624"/>
            <a:ext cx="5104774" cy="334307"/>
          </a:xfrm>
          <a:prstGeom prst="rect">
            <a:avLst/>
          </a:prstGeom>
          <a:noFill/>
        </p:spPr>
        <p:txBody>
          <a:bodyPr wrap="square" rtlCol="0">
            <a:spAutoFit/>
          </a:bodyPr>
          <a:lstStyle/>
          <a:p>
            <a:pPr defTabSz="932597">
              <a:defRPr/>
            </a:pPr>
            <a:r>
              <a:rPr lang="en-US" sz="1530" dirty="0">
                <a:solidFill>
                  <a:prstClr val="white"/>
                </a:solidFill>
                <a:latin typeface="Segoe UI Semibold" panose="020B0702040204020203" pitchFamily="34" charset="0"/>
                <a:cs typeface="Segoe UI Semibold" panose="020B0702040204020203" pitchFamily="34" charset="0"/>
              </a:rPr>
              <a:t>450 Onshore, 1,000 global staff with 5 global offices</a:t>
            </a:r>
          </a:p>
        </p:txBody>
      </p:sp>
      <p:sp>
        <p:nvSpPr>
          <p:cNvPr id="62" name="Oval 61">
            <a:extLst>
              <a:ext uri="{FF2B5EF4-FFF2-40B4-BE49-F238E27FC236}">
                <a16:creationId xmlns:a16="http://schemas.microsoft.com/office/drawing/2014/main" id="{204A0157-DBC9-4055-B37F-F12385A95C14}"/>
              </a:ext>
            </a:extLst>
          </p:cNvPr>
          <p:cNvSpPr/>
          <p:nvPr/>
        </p:nvSpPr>
        <p:spPr>
          <a:xfrm>
            <a:off x="6620009" y="6592250"/>
            <a:ext cx="81712" cy="81712"/>
          </a:xfrm>
          <a:prstGeom prst="ellipse">
            <a:avLst/>
          </a:prstGeom>
          <a:solidFill>
            <a:srgbClr val="8A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1ED6D7B3-A1B7-4246-A89B-391B11243BFC}"/>
              </a:ext>
            </a:extLst>
          </p:cNvPr>
          <p:cNvSpPr txBox="1"/>
          <p:nvPr/>
        </p:nvSpPr>
        <p:spPr>
          <a:xfrm>
            <a:off x="430380" y="4701338"/>
            <a:ext cx="6003438" cy="334307"/>
          </a:xfrm>
          <a:prstGeom prst="rect">
            <a:avLst/>
          </a:prstGeom>
          <a:noFill/>
        </p:spPr>
        <p:txBody>
          <a:bodyPr wrap="square" rtlCol="0">
            <a:spAutoFit/>
          </a:bodyPr>
          <a:lstStyle/>
          <a:p>
            <a:pPr defTabSz="932597">
              <a:defRPr/>
            </a:pPr>
            <a:r>
              <a:rPr lang="en-US" sz="1530" dirty="0">
                <a:solidFill>
                  <a:prstClr val="white"/>
                </a:solidFill>
                <a:latin typeface="Segoe UI Semibold" panose="020B0702040204020203" pitchFamily="34" charset="0"/>
                <a:cs typeface="Segoe UI Semibold" panose="020B0702040204020203" pitchFamily="34" charset="0"/>
              </a:rPr>
              <a:t>No. 1 Microsoft Business Applications Service Provider globally</a:t>
            </a:r>
          </a:p>
        </p:txBody>
      </p:sp>
      <p:sp>
        <p:nvSpPr>
          <p:cNvPr id="64" name="Oval 63">
            <a:extLst>
              <a:ext uri="{FF2B5EF4-FFF2-40B4-BE49-F238E27FC236}">
                <a16:creationId xmlns:a16="http://schemas.microsoft.com/office/drawing/2014/main" id="{9453A36E-ADB4-4722-A351-AAFB571AEDDA}"/>
              </a:ext>
            </a:extLst>
          </p:cNvPr>
          <p:cNvSpPr/>
          <p:nvPr/>
        </p:nvSpPr>
        <p:spPr>
          <a:xfrm>
            <a:off x="298502" y="4796602"/>
            <a:ext cx="81712" cy="81712"/>
          </a:xfrm>
          <a:prstGeom prst="ellipse">
            <a:avLst/>
          </a:prstGeom>
          <a:solidFill>
            <a:srgbClr val="8A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
        <p:nvSpPr>
          <p:cNvPr id="67" name="TextBox 66">
            <a:extLst>
              <a:ext uri="{FF2B5EF4-FFF2-40B4-BE49-F238E27FC236}">
                <a16:creationId xmlns:a16="http://schemas.microsoft.com/office/drawing/2014/main" id="{269986FF-7E13-4609-A560-80B2C03B6F0D}"/>
              </a:ext>
            </a:extLst>
          </p:cNvPr>
          <p:cNvSpPr txBox="1"/>
          <p:nvPr/>
        </p:nvSpPr>
        <p:spPr>
          <a:xfrm>
            <a:off x="6787018" y="5353636"/>
            <a:ext cx="5572276" cy="350330"/>
          </a:xfrm>
          <a:prstGeom prst="rect">
            <a:avLst/>
          </a:prstGeom>
          <a:noFill/>
        </p:spPr>
        <p:txBody>
          <a:bodyPr wrap="square" rtlCol="0">
            <a:spAutoFit/>
          </a:bodyPr>
          <a:lstStyle/>
          <a:p>
            <a:pPr>
              <a:defRPr/>
            </a:pPr>
            <a:r>
              <a:rPr lang="en-US" sz="1632" b="1" dirty="0">
                <a:solidFill>
                  <a:schemeClr val="bg2"/>
                </a:solidFill>
              </a:rPr>
              <a:t>1,000,000</a:t>
            </a:r>
            <a:r>
              <a:rPr lang="en-US" sz="1632" dirty="0">
                <a:solidFill>
                  <a:schemeClr val="bg2"/>
                </a:solidFill>
              </a:rPr>
              <a:t> Global PowerObjects PowerPack Users</a:t>
            </a:r>
          </a:p>
        </p:txBody>
      </p:sp>
      <p:sp>
        <p:nvSpPr>
          <p:cNvPr id="68" name="Oval 67">
            <a:extLst>
              <a:ext uri="{FF2B5EF4-FFF2-40B4-BE49-F238E27FC236}">
                <a16:creationId xmlns:a16="http://schemas.microsoft.com/office/drawing/2014/main" id="{FDAB67CB-D7BC-4E0C-890D-20DE8E8014BF}"/>
              </a:ext>
            </a:extLst>
          </p:cNvPr>
          <p:cNvSpPr/>
          <p:nvPr/>
        </p:nvSpPr>
        <p:spPr>
          <a:xfrm>
            <a:off x="6619021" y="5501982"/>
            <a:ext cx="81712" cy="81712"/>
          </a:xfrm>
          <a:prstGeom prst="ellipse">
            <a:avLst/>
          </a:prstGeom>
          <a:solidFill>
            <a:srgbClr val="8A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6679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405B0-93E4-42AE-9032-080183C2E31C}"/>
              </a:ext>
            </a:extLst>
          </p:cNvPr>
          <p:cNvSpPr>
            <a:spLocks noGrp="1"/>
          </p:cNvSpPr>
          <p:nvPr>
            <p:ph type="body" sz="quarter" idx="10"/>
          </p:nvPr>
        </p:nvSpPr>
        <p:spPr/>
        <p:txBody>
          <a:bodyPr/>
          <a:lstStyle/>
          <a:p>
            <a:r>
              <a:rPr lang="en-US" dirty="0"/>
              <a:t>Overview</a:t>
            </a:r>
          </a:p>
          <a:p>
            <a:r>
              <a:rPr lang="en-US" dirty="0"/>
              <a:t>Introduction to Custom Connectors</a:t>
            </a:r>
          </a:p>
          <a:p>
            <a:r>
              <a:rPr lang="en-US" dirty="0"/>
              <a:t>Creating a Simple Custom Connector</a:t>
            </a:r>
          </a:p>
          <a:p>
            <a:r>
              <a:rPr lang="en-US" dirty="0"/>
              <a:t>Creating a Complex Custom Connector</a:t>
            </a:r>
          </a:p>
        </p:txBody>
      </p:sp>
      <p:sp>
        <p:nvSpPr>
          <p:cNvPr id="3" name="Title 2">
            <a:extLst>
              <a:ext uri="{FF2B5EF4-FFF2-40B4-BE49-F238E27FC236}">
                <a16:creationId xmlns:a16="http://schemas.microsoft.com/office/drawing/2014/main" id="{2951DD20-7879-4DDC-B47E-4FDCE8D55C8F}"/>
              </a:ext>
            </a:extLst>
          </p:cNvPr>
          <p:cNvSpPr>
            <a:spLocks noGrp="1"/>
          </p:cNvSpPr>
          <p:nvPr>
            <p:ph type="title"/>
          </p:nvPr>
        </p:nvSpPr>
        <p:spPr/>
        <p:txBody>
          <a:bodyPr/>
          <a:lstStyle/>
          <a:p>
            <a:r>
              <a:rPr lang="en-US" dirty="0"/>
              <a:t>Session Agenda</a:t>
            </a:r>
          </a:p>
        </p:txBody>
      </p:sp>
    </p:spTree>
    <p:extLst>
      <p:ext uri="{BB962C8B-B14F-4D97-AF65-F5344CB8AC3E}">
        <p14:creationId xmlns:p14="http://schemas.microsoft.com/office/powerpoint/2010/main" val="29488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DC49F5-D7C7-4E0E-9AAE-D0C687B1DA50}"/>
              </a:ext>
            </a:extLst>
          </p:cNvPr>
          <p:cNvSpPr>
            <a:spLocks noGrp="1"/>
          </p:cNvSpPr>
          <p:nvPr>
            <p:ph type="body" sz="quarter" idx="10"/>
          </p:nvPr>
        </p:nvSpPr>
        <p:spPr/>
        <p:txBody>
          <a:bodyPr/>
          <a:lstStyle/>
          <a:p>
            <a:r>
              <a:rPr lang="en-US" dirty="0"/>
              <a:t>A connector is a wrapper around and “API” that allows the underlying service to talk to Microsoft Flow and PowerApps</a:t>
            </a:r>
          </a:p>
        </p:txBody>
      </p:sp>
      <p:sp>
        <p:nvSpPr>
          <p:cNvPr id="3" name="Title 2">
            <a:extLst>
              <a:ext uri="{FF2B5EF4-FFF2-40B4-BE49-F238E27FC236}">
                <a16:creationId xmlns:a16="http://schemas.microsoft.com/office/drawing/2014/main" id="{5C77491A-A671-478C-AD7D-458E6243DD2B}"/>
              </a:ext>
            </a:extLst>
          </p:cNvPr>
          <p:cNvSpPr>
            <a:spLocks noGrp="1"/>
          </p:cNvSpPr>
          <p:nvPr>
            <p:ph type="title"/>
          </p:nvPr>
        </p:nvSpPr>
        <p:spPr/>
        <p:txBody>
          <a:bodyPr/>
          <a:lstStyle/>
          <a:p>
            <a:r>
              <a:rPr lang="en-US" dirty="0"/>
              <a:t>Connectors</a:t>
            </a:r>
          </a:p>
        </p:txBody>
      </p:sp>
      <p:pic>
        <p:nvPicPr>
          <p:cNvPr id="4" name="Picture 3">
            <a:extLst>
              <a:ext uri="{FF2B5EF4-FFF2-40B4-BE49-F238E27FC236}">
                <a16:creationId xmlns:a16="http://schemas.microsoft.com/office/drawing/2014/main" id="{1AC9A041-CED9-461A-A8C8-315D33FD2C9D}"/>
              </a:ext>
            </a:extLst>
          </p:cNvPr>
          <p:cNvPicPr>
            <a:picLocks noChangeAspect="1"/>
          </p:cNvPicPr>
          <p:nvPr/>
        </p:nvPicPr>
        <p:blipFill>
          <a:blip r:embed="rId2"/>
          <a:stretch>
            <a:fillRect/>
          </a:stretch>
        </p:blipFill>
        <p:spPr>
          <a:xfrm>
            <a:off x="4520867" y="3037734"/>
            <a:ext cx="3107070" cy="2821727"/>
          </a:xfrm>
          <a:prstGeom prst="rect">
            <a:avLst/>
          </a:prstGeom>
        </p:spPr>
      </p:pic>
    </p:spTree>
    <p:extLst>
      <p:ext uri="{BB962C8B-B14F-4D97-AF65-F5344CB8AC3E}">
        <p14:creationId xmlns:p14="http://schemas.microsoft.com/office/powerpoint/2010/main" val="12439763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9126EBB-9813-41BC-B53B-B89DA6E584D9}"/>
              </a:ext>
            </a:extLst>
          </p:cNvPr>
          <p:cNvSpPr>
            <a:spLocks noGrp="1"/>
          </p:cNvSpPr>
          <p:nvPr>
            <p:ph type="title"/>
          </p:nvPr>
        </p:nvSpPr>
        <p:spPr>
          <a:xfrm>
            <a:off x="457200" y="0"/>
            <a:ext cx="11274552" cy="1371600"/>
          </a:xfrm>
        </p:spPr>
        <p:txBody>
          <a:bodyPr>
            <a:normAutofit/>
          </a:bodyPr>
          <a:lstStyle/>
          <a:p>
            <a:r>
              <a:rPr lang="en-US" dirty="0"/>
              <a:t>Integration + </a:t>
            </a:r>
            <a:br>
              <a:rPr lang="en-US" dirty="0"/>
            </a:br>
            <a:r>
              <a:rPr lang="en-US" dirty="0"/>
              <a:t>Connectivity</a:t>
            </a:r>
          </a:p>
        </p:txBody>
      </p:sp>
      <p:sp>
        <p:nvSpPr>
          <p:cNvPr id="5" name="Content Placeholder 1">
            <a:extLst>
              <a:ext uri="{FF2B5EF4-FFF2-40B4-BE49-F238E27FC236}">
                <a16:creationId xmlns:a16="http://schemas.microsoft.com/office/drawing/2014/main" id="{73E34103-2474-435B-96DF-400A45DA6975}"/>
              </a:ext>
            </a:extLst>
          </p:cNvPr>
          <p:cNvSpPr txBox="1">
            <a:spLocks/>
          </p:cNvSpPr>
          <p:nvPr/>
        </p:nvSpPr>
        <p:spPr>
          <a:xfrm>
            <a:off x="457200" y="1855894"/>
            <a:ext cx="5413248" cy="405034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Built-in connectivity to </a:t>
            </a:r>
            <a:r>
              <a:rPr lang="en-US" sz="2800" b="1" dirty="0"/>
              <a:t>200+ SaaS cloud services</a:t>
            </a:r>
            <a:r>
              <a:rPr lang="en-US" sz="2800" dirty="0"/>
              <a:t>, file providers, databases, web APIs, productivity apps, and more</a:t>
            </a:r>
          </a:p>
          <a:p>
            <a:r>
              <a:rPr lang="en-US" sz="2800" dirty="0"/>
              <a:t>Connect to </a:t>
            </a:r>
            <a:r>
              <a:rPr lang="en-US" sz="2800" b="1" dirty="0"/>
              <a:t>on-premises systems </a:t>
            </a:r>
            <a:r>
              <a:rPr lang="en-US" sz="2800" dirty="0"/>
              <a:t>via Data Gateway </a:t>
            </a:r>
          </a:p>
          <a:p>
            <a:r>
              <a:rPr lang="en-US" sz="2800" dirty="0"/>
              <a:t>Pluggable extensibility via</a:t>
            </a:r>
            <a:r>
              <a:rPr lang="en-US" sz="2800" b="1" dirty="0"/>
              <a:t> Custom Connectors </a:t>
            </a:r>
            <a:r>
              <a:rPr lang="en-US" sz="2800" dirty="0"/>
              <a:t>to integrate existing LOB systems into Flow</a:t>
            </a:r>
          </a:p>
        </p:txBody>
      </p:sp>
      <p:grpSp>
        <p:nvGrpSpPr>
          <p:cNvPr id="6" name="Group 5">
            <a:extLst>
              <a:ext uri="{FF2B5EF4-FFF2-40B4-BE49-F238E27FC236}">
                <a16:creationId xmlns:a16="http://schemas.microsoft.com/office/drawing/2014/main" id="{B0BDC22C-800C-4754-B079-531505BA9B96}"/>
              </a:ext>
            </a:extLst>
          </p:cNvPr>
          <p:cNvGrpSpPr/>
          <p:nvPr/>
        </p:nvGrpSpPr>
        <p:grpSpPr>
          <a:xfrm>
            <a:off x="6239719" y="132126"/>
            <a:ext cx="5952281" cy="6728589"/>
            <a:chOff x="6239719" y="132126"/>
            <a:chExt cx="5952281" cy="6728589"/>
          </a:xfrm>
        </p:grpSpPr>
        <p:pic>
          <p:nvPicPr>
            <p:cNvPr id="7" name="Picture 6">
              <a:extLst>
                <a:ext uri="{FF2B5EF4-FFF2-40B4-BE49-F238E27FC236}">
                  <a16:creationId xmlns:a16="http://schemas.microsoft.com/office/drawing/2014/main" id="{8F8971BE-E3FB-4604-89F5-21DC4015E19E}"/>
                </a:ext>
              </a:extLst>
            </p:cNvPr>
            <p:cNvPicPr>
              <a:picLocks noChangeAspect="1"/>
            </p:cNvPicPr>
            <p:nvPr/>
          </p:nvPicPr>
          <p:blipFill>
            <a:blip r:embed="rId2"/>
            <a:stretch>
              <a:fillRect/>
            </a:stretch>
          </p:blipFill>
          <p:spPr>
            <a:xfrm>
              <a:off x="6264977" y="132126"/>
              <a:ext cx="2984363" cy="2617808"/>
            </a:xfrm>
            <a:prstGeom prst="rect">
              <a:avLst/>
            </a:prstGeom>
          </p:spPr>
        </p:pic>
        <p:pic>
          <p:nvPicPr>
            <p:cNvPr id="8" name="Picture 7">
              <a:extLst>
                <a:ext uri="{FF2B5EF4-FFF2-40B4-BE49-F238E27FC236}">
                  <a16:creationId xmlns:a16="http://schemas.microsoft.com/office/drawing/2014/main" id="{7675A191-C977-4129-95D3-6A8EDCD67199}"/>
                </a:ext>
              </a:extLst>
            </p:cNvPr>
            <p:cNvPicPr>
              <a:picLocks noChangeAspect="1"/>
            </p:cNvPicPr>
            <p:nvPr/>
          </p:nvPicPr>
          <p:blipFill>
            <a:blip r:embed="rId3"/>
            <a:stretch>
              <a:fillRect/>
            </a:stretch>
          </p:blipFill>
          <p:spPr>
            <a:xfrm>
              <a:off x="9169846" y="132126"/>
              <a:ext cx="2995260" cy="2617808"/>
            </a:xfrm>
            <a:prstGeom prst="rect">
              <a:avLst/>
            </a:prstGeom>
          </p:spPr>
        </p:pic>
        <p:pic>
          <p:nvPicPr>
            <p:cNvPr id="9" name="Picture 8">
              <a:extLst>
                <a:ext uri="{FF2B5EF4-FFF2-40B4-BE49-F238E27FC236}">
                  <a16:creationId xmlns:a16="http://schemas.microsoft.com/office/drawing/2014/main" id="{66BD0B3C-4F2C-4D3F-8B70-954EC11F004C}"/>
                </a:ext>
              </a:extLst>
            </p:cNvPr>
            <p:cNvPicPr>
              <a:picLocks noChangeAspect="1"/>
            </p:cNvPicPr>
            <p:nvPr/>
          </p:nvPicPr>
          <p:blipFill>
            <a:blip r:embed="rId4"/>
            <a:stretch>
              <a:fillRect/>
            </a:stretch>
          </p:blipFill>
          <p:spPr>
            <a:xfrm>
              <a:off x="6239719" y="2711323"/>
              <a:ext cx="2953428" cy="2612184"/>
            </a:xfrm>
            <a:prstGeom prst="rect">
              <a:avLst/>
            </a:prstGeom>
          </p:spPr>
        </p:pic>
        <p:pic>
          <p:nvPicPr>
            <p:cNvPr id="10" name="Picture 9">
              <a:extLst>
                <a:ext uri="{FF2B5EF4-FFF2-40B4-BE49-F238E27FC236}">
                  <a16:creationId xmlns:a16="http://schemas.microsoft.com/office/drawing/2014/main" id="{EFED62E0-F40F-4B61-9003-DE933D63BF10}"/>
                </a:ext>
              </a:extLst>
            </p:cNvPr>
            <p:cNvPicPr>
              <a:picLocks noChangeAspect="1"/>
            </p:cNvPicPr>
            <p:nvPr/>
          </p:nvPicPr>
          <p:blipFill>
            <a:blip r:embed="rId5"/>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70380B59-448B-4E1E-AAF1-A393F68DC778}"/>
                </a:ext>
              </a:extLst>
            </p:cNvPr>
            <p:cNvPicPr>
              <a:picLocks noChangeAspect="1"/>
            </p:cNvPicPr>
            <p:nvPr/>
          </p:nvPicPr>
          <p:blipFill>
            <a:blip r:embed="rId6"/>
            <a:stretch>
              <a:fillRect/>
            </a:stretch>
          </p:blipFill>
          <p:spPr>
            <a:xfrm>
              <a:off x="9218405" y="5308101"/>
              <a:ext cx="2973595" cy="1039846"/>
            </a:xfrm>
            <a:prstGeom prst="rect">
              <a:avLst/>
            </a:prstGeom>
          </p:spPr>
        </p:pic>
        <p:pic>
          <p:nvPicPr>
            <p:cNvPr id="12" name="Picture 11">
              <a:extLst>
                <a:ext uri="{FF2B5EF4-FFF2-40B4-BE49-F238E27FC236}">
                  <a16:creationId xmlns:a16="http://schemas.microsoft.com/office/drawing/2014/main" id="{DEB6902E-EBD5-4CFD-A82F-123981A16AA8}"/>
                </a:ext>
              </a:extLst>
            </p:cNvPr>
            <p:cNvPicPr>
              <a:picLocks noChangeAspect="1"/>
            </p:cNvPicPr>
            <p:nvPr/>
          </p:nvPicPr>
          <p:blipFill>
            <a:blip r:embed="rId7"/>
            <a:stretch>
              <a:fillRect/>
            </a:stretch>
          </p:blipFill>
          <p:spPr>
            <a:xfrm>
              <a:off x="6315011" y="5323532"/>
              <a:ext cx="2879013" cy="1534468"/>
            </a:xfrm>
            <a:prstGeom prst="rect">
              <a:avLst/>
            </a:prstGeom>
          </p:spPr>
        </p:pic>
        <p:pic>
          <p:nvPicPr>
            <p:cNvPr id="13" name="Picture 12">
              <a:extLst>
                <a:ext uri="{FF2B5EF4-FFF2-40B4-BE49-F238E27FC236}">
                  <a16:creationId xmlns:a16="http://schemas.microsoft.com/office/drawing/2014/main" id="{5B66B507-DA77-4799-B4F2-D2565A21228A}"/>
                </a:ext>
              </a:extLst>
            </p:cNvPr>
            <p:cNvPicPr>
              <a:picLocks noChangeAspect="1"/>
            </p:cNvPicPr>
            <p:nvPr/>
          </p:nvPicPr>
          <p:blipFill>
            <a:blip r:embed="rId8"/>
            <a:stretch>
              <a:fillRect/>
            </a:stretch>
          </p:blipFill>
          <p:spPr>
            <a:xfrm>
              <a:off x="6688669" y="6353284"/>
              <a:ext cx="1065848" cy="507431"/>
            </a:xfrm>
            <a:prstGeom prst="rect">
              <a:avLst/>
            </a:prstGeom>
          </p:spPr>
        </p:pic>
      </p:grpSp>
    </p:spTree>
    <p:extLst>
      <p:ext uri="{BB962C8B-B14F-4D97-AF65-F5344CB8AC3E}">
        <p14:creationId xmlns:p14="http://schemas.microsoft.com/office/powerpoint/2010/main" val="7475616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8B9546-EB90-43CC-B15C-86B05309F6E8}"/>
              </a:ext>
            </a:extLst>
          </p:cNvPr>
          <p:cNvSpPr>
            <a:spLocks noGrp="1"/>
          </p:cNvSpPr>
          <p:nvPr>
            <p:ph type="body" sz="quarter" idx="10"/>
          </p:nvPr>
        </p:nvSpPr>
        <p:spPr>
          <a:xfrm>
            <a:off x="2560637" y="1363662"/>
            <a:ext cx="9144000" cy="4419600"/>
          </a:xfrm>
        </p:spPr>
        <p:txBody>
          <a:bodyPr/>
          <a:lstStyle/>
          <a:p>
            <a:pPr marL="0" indent="0">
              <a:buNone/>
            </a:pPr>
            <a:r>
              <a:rPr lang="en-US" dirty="0"/>
              <a:t>Enterprise developers</a:t>
            </a:r>
          </a:p>
          <a:p>
            <a:pPr marL="0" indent="0">
              <a:buNone/>
            </a:pPr>
            <a:r>
              <a:rPr lang="en-US" sz="2800" dirty="0"/>
              <a:t>Looking for connectivity to a service we don’t currently support. Need connectivity to a custom or internal service.</a:t>
            </a:r>
          </a:p>
          <a:p>
            <a:pPr marL="0" indent="0">
              <a:buNone/>
            </a:pPr>
            <a:endParaRPr lang="en-US" sz="2800" dirty="0"/>
          </a:p>
          <a:p>
            <a:pPr marL="0" indent="0">
              <a:buNone/>
            </a:pPr>
            <a:r>
              <a:rPr lang="en-US" sz="2800" dirty="0"/>
              <a:t>Partners and ISVs</a:t>
            </a:r>
          </a:p>
          <a:p>
            <a:pPr marL="0" indent="0">
              <a:buNone/>
            </a:pPr>
            <a:r>
              <a:rPr lang="en-US" sz="2800" dirty="0"/>
              <a:t>Expand the number of services you integrate with. Provide the extensibility your customers need. Increase exposure and adoption.</a:t>
            </a:r>
          </a:p>
        </p:txBody>
      </p:sp>
      <p:sp>
        <p:nvSpPr>
          <p:cNvPr id="3" name="Title 2">
            <a:extLst>
              <a:ext uri="{FF2B5EF4-FFF2-40B4-BE49-F238E27FC236}">
                <a16:creationId xmlns:a16="http://schemas.microsoft.com/office/drawing/2014/main" id="{48E638CA-B143-49F9-B4E9-7A55BE52BA6C}"/>
              </a:ext>
            </a:extLst>
          </p:cNvPr>
          <p:cNvSpPr>
            <a:spLocks noGrp="1"/>
          </p:cNvSpPr>
          <p:nvPr>
            <p:ph type="title"/>
          </p:nvPr>
        </p:nvSpPr>
        <p:spPr/>
        <p:txBody>
          <a:bodyPr/>
          <a:lstStyle/>
          <a:p>
            <a:r>
              <a:rPr lang="en-US" dirty="0"/>
              <a:t>Why build a connector?</a:t>
            </a:r>
          </a:p>
        </p:txBody>
      </p:sp>
    </p:spTree>
    <p:extLst>
      <p:ext uri="{BB962C8B-B14F-4D97-AF65-F5344CB8AC3E}">
        <p14:creationId xmlns:p14="http://schemas.microsoft.com/office/powerpoint/2010/main" val="33701884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31929" y="769521"/>
            <a:ext cx="11432274" cy="917575"/>
          </a:xfrm>
        </p:spPr>
        <p:txBody>
          <a:bodyPr/>
          <a:lstStyle/>
          <a:p>
            <a:r>
              <a:rPr lang="en-US" dirty="0"/>
              <a:t>Slide palette info</a:t>
            </a:r>
          </a:p>
        </p:txBody>
      </p:sp>
      <p:sp>
        <p:nvSpPr>
          <p:cNvPr id="4" name="Rectangle 3"/>
          <p:cNvSpPr/>
          <p:nvPr/>
        </p:nvSpPr>
        <p:spPr bwMode="auto">
          <a:xfrm>
            <a:off x="3630745" y="4254354"/>
            <a:ext cx="7861900" cy="1300308"/>
          </a:xfrm>
          <a:custGeom>
            <a:avLst/>
            <a:gdLst>
              <a:gd name="connsiteX0" fmla="*/ 0 w 6985822"/>
              <a:gd name="connsiteY0" fmla="*/ 0 h 1410500"/>
              <a:gd name="connsiteX1" fmla="*/ 3955278 w 6985822"/>
              <a:gd name="connsiteY1" fmla="*/ 0 h 1410500"/>
              <a:gd name="connsiteX2" fmla="*/ 6985822 w 6985822"/>
              <a:gd name="connsiteY2" fmla="*/ 170496 h 1410500"/>
              <a:gd name="connsiteX3" fmla="*/ 6985822 w 6985822"/>
              <a:gd name="connsiteY3" fmla="*/ 1284072 h 1410500"/>
              <a:gd name="connsiteX4" fmla="*/ 3955278 w 6985822"/>
              <a:gd name="connsiteY4" fmla="*/ 1284072 h 1410500"/>
              <a:gd name="connsiteX5" fmla="*/ 3955278 w 6985822"/>
              <a:gd name="connsiteY5" fmla="*/ 1410500 h 1410500"/>
              <a:gd name="connsiteX6" fmla="*/ 0 w 6985822"/>
              <a:gd name="connsiteY6" fmla="*/ 1410500 h 1410500"/>
              <a:gd name="connsiteX7" fmla="*/ 0 w 6985822"/>
              <a:gd name="connsiteY7" fmla="*/ 0 h 1410500"/>
              <a:gd name="connsiteX0" fmla="*/ 0 w 6985822"/>
              <a:gd name="connsiteY0" fmla="*/ 0 h 1410500"/>
              <a:gd name="connsiteX1" fmla="*/ 3955278 w 6985822"/>
              <a:gd name="connsiteY1" fmla="*/ 0 h 1410500"/>
              <a:gd name="connsiteX2" fmla="*/ 6985822 w 6985822"/>
              <a:gd name="connsiteY2" fmla="*/ 170496 h 1410500"/>
              <a:gd name="connsiteX3" fmla="*/ 6985822 w 6985822"/>
              <a:gd name="connsiteY3" fmla="*/ 1284072 h 1410500"/>
              <a:gd name="connsiteX4" fmla="*/ 3955278 w 6985822"/>
              <a:gd name="connsiteY4" fmla="*/ 1410500 h 1410500"/>
              <a:gd name="connsiteX5" fmla="*/ 0 w 6985822"/>
              <a:gd name="connsiteY5" fmla="*/ 1410500 h 1410500"/>
              <a:gd name="connsiteX6" fmla="*/ 0 w 6985822"/>
              <a:gd name="connsiteY6" fmla="*/ 0 h 1410500"/>
              <a:gd name="connsiteX0" fmla="*/ 0 w 6985822"/>
              <a:gd name="connsiteY0" fmla="*/ 0 h 1410500"/>
              <a:gd name="connsiteX1" fmla="*/ 3955278 w 6985822"/>
              <a:gd name="connsiteY1" fmla="*/ 0 h 1410500"/>
              <a:gd name="connsiteX2" fmla="*/ 6985822 w 6985822"/>
              <a:gd name="connsiteY2" fmla="*/ 1284072 h 1410500"/>
              <a:gd name="connsiteX3" fmla="*/ 3955278 w 6985822"/>
              <a:gd name="connsiteY3" fmla="*/ 1410500 h 1410500"/>
              <a:gd name="connsiteX4" fmla="*/ 0 w 6985822"/>
              <a:gd name="connsiteY4" fmla="*/ 1410500 h 1410500"/>
              <a:gd name="connsiteX5" fmla="*/ 0 w 6985822"/>
              <a:gd name="connsiteY5" fmla="*/ 0 h 1410500"/>
              <a:gd name="connsiteX0" fmla="*/ 0 w 6928921"/>
              <a:gd name="connsiteY0" fmla="*/ 0 h 1410500"/>
              <a:gd name="connsiteX1" fmla="*/ 3955278 w 6928921"/>
              <a:gd name="connsiteY1" fmla="*/ 0 h 1410500"/>
              <a:gd name="connsiteX2" fmla="*/ 6928921 w 6928921"/>
              <a:gd name="connsiteY2" fmla="*/ 1241379 h 1410500"/>
              <a:gd name="connsiteX3" fmla="*/ 3955278 w 6928921"/>
              <a:gd name="connsiteY3" fmla="*/ 1410500 h 1410500"/>
              <a:gd name="connsiteX4" fmla="*/ 0 w 6928921"/>
              <a:gd name="connsiteY4" fmla="*/ 1410500 h 1410500"/>
              <a:gd name="connsiteX5" fmla="*/ 0 w 6928921"/>
              <a:gd name="connsiteY5" fmla="*/ 0 h 1410500"/>
              <a:gd name="connsiteX0" fmla="*/ 0 w 3955278"/>
              <a:gd name="connsiteY0" fmla="*/ 0 h 1410500"/>
              <a:gd name="connsiteX1" fmla="*/ 3955278 w 3955278"/>
              <a:gd name="connsiteY1" fmla="*/ 0 h 1410500"/>
              <a:gd name="connsiteX2" fmla="*/ 3955278 w 3955278"/>
              <a:gd name="connsiteY2" fmla="*/ 1410500 h 1410500"/>
              <a:gd name="connsiteX3" fmla="*/ 0 w 3955278"/>
              <a:gd name="connsiteY3" fmla="*/ 1410500 h 1410500"/>
              <a:gd name="connsiteX4" fmla="*/ 0 w 3955278"/>
              <a:gd name="connsiteY4" fmla="*/ 0 h 141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5278" h="1410500">
                <a:moveTo>
                  <a:pt x="0" y="0"/>
                </a:moveTo>
                <a:lnTo>
                  <a:pt x="3955278" y="0"/>
                </a:lnTo>
                <a:lnTo>
                  <a:pt x="3955278" y="1410500"/>
                </a:lnTo>
                <a:lnTo>
                  <a:pt x="0" y="1410500"/>
                </a:lnTo>
                <a:lnTo>
                  <a:pt x="0" y="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3751456" y="3737150"/>
            <a:ext cx="7869025" cy="538600"/>
            <a:chOff x="3751456" y="3737150"/>
            <a:chExt cx="7066945" cy="538600"/>
          </a:xfrm>
        </p:grpSpPr>
        <p:sp>
          <p:nvSpPr>
            <p:cNvPr id="14" name="TextBox 13"/>
            <p:cNvSpPr txBox="1"/>
            <p:nvPr/>
          </p:nvSpPr>
          <p:spPr>
            <a:xfrm>
              <a:off x="3757856" y="3737150"/>
              <a:ext cx="7060545"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Accent colors 1–6</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 name="Text Placeholder 2"/>
          <p:cNvSpPr txBox="1">
            <a:spLocks/>
          </p:cNvSpPr>
          <p:nvPr/>
        </p:nvSpPr>
        <p:spPr>
          <a:xfrm>
            <a:off x="731836" y="1668462"/>
            <a:ext cx="11430001" cy="960263"/>
          </a:xfrm>
          <a:prstGeom prst="rect">
            <a:avLst/>
          </a:prstGeom>
          <a:noFill/>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rPr>
              <a:t>The PowerPoint palette for this template has been built for you and is shown below. Avoid using too many colors in your presentation. </a:t>
            </a:r>
          </a:p>
        </p:txBody>
      </p:sp>
      <p:sp>
        <p:nvSpPr>
          <p:cNvPr id="20" name="Text Placeholder 2"/>
          <p:cNvSpPr txBox="1">
            <a:spLocks/>
          </p:cNvSpPr>
          <p:nvPr/>
        </p:nvSpPr>
        <p:spPr>
          <a:xfrm>
            <a:off x="725886" y="2936533"/>
            <a:ext cx="6553687" cy="575542"/>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1800" dirty="0">
                <a:solidFill>
                  <a:schemeClr val="tx1"/>
                </a:solidFill>
                <a:latin typeface="+mn-lt"/>
              </a:rPr>
              <a:t>Use </a:t>
            </a:r>
            <a:r>
              <a:rPr lang="en-US" sz="1800" b="1" dirty="0">
                <a:solidFill>
                  <a:schemeClr val="tx1"/>
                </a:solidFill>
                <a:latin typeface="+mn-lt"/>
              </a:rPr>
              <a:t>Accent 1</a:t>
            </a:r>
            <a:r>
              <a:rPr lang="en-US" sz="1800" dirty="0">
                <a:solidFill>
                  <a:schemeClr val="tx1"/>
                </a:solidFill>
                <a:latin typeface="+mn-lt"/>
              </a:rPr>
              <a:t> as the main accent color. </a:t>
            </a:r>
          </a:p>
          <a:p>
            <a:pPr>
              <a:spcBef>
                <a:spcPts val="600"/>
              </a:spcBef>
            </a:pPr>
            <a:r>
              <a:rPr lang="en-US" sz="1800" dirty="0">
                <a:solidFill>
                  <a:schemeClr val="tx1"/>
                </a:solidFill>
                <a:latin typeface="+mn-lt"/>
              </a:rPr>
              <a:t>Use </a:t>
            </a:r>
            <a:r>
              <a:rPr lang="en-US" sz="1800" b="1" dirty="0">
                <a:solidFill>
                  <a:schemeClr val="tx1"/>
                </a:solidFill>
                <a:latin typeface="+mn-lt"/>
              </a:rPr>
              <a:t>Accent 2</a:t>
            </a:r>
            <a:r>
              <a:rPr lang="en-US" sz="1800" dirty="0">
                <a:solidFill>
                  <a:schemeClr val="tx1"/>
                </a:solidFill>
                <a:latin typeface="+mn-lt"/>
              </a:rPr>
              <a:t> and </a:t>
            </a:r>
            <a:r>
              <a:rPr lang="en-US" sz="1800" b="1" dirty="0">
                <a:solidFill>
                  <a:schemeClr val="tx1"/>
                </a:solidFill>
                <a:latin typeface="+mn-lt"/>
              </a:rPr>
              <a:t>Accent 3</a:t>
            </a:r>
            <a:r>
              <a:rPr lang="en-US" sz="1800" dirty="0">
                <a:solidFill>
                  <a:schemeClr val="tx1"/>
                </a:solidFill>
                <a:latin typeface="+mn-lt"/>
              </a:rPr>
              <a:t> when additional colors are needed. </a:t>
            </a:r>
          </a:p>
        </p:txBody>
      </p:sp>
      <p:grpSp>
        <p:nvGrpSpPr>
          <p:cNvPr id="24" name="Group 23"/>
          <p:cNvGrpSpPr/>
          <p:nvPr/>
        </p:nvGrpSpPr>
        <p:grpSpPr>
          <a:xfrm>
            <a:off x="1219308" y="3977330"/>
            <a:ext cx="1718829" cy="548632"/>
            <a:chOff x="891556" y="2188508"/>
            <a:chExt cx="1988221"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rot="10800000" flipH="1" flipV="1">
              <a:off x="891556" y="2218933"/>
              <a:ext cx="1988221" cy="832809"/>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8" name="Picture 7">
            <a:extLst>
              <a:ext uri="{FF2B5EF4-FFF2-40B4-BE49-F238E27FC236}">
                <a16:creationId xmlns:a16="http://schemas.microsoft.com/office/drawing/2014/main" id="{FC805D90-6B9C-47CB-8F38-7F6BF7F3C837}"/>
              </a:ext>
            </a:extLst>
          </p:cNvPr>
          <p:cNvPicPr>
            <a:picLocks noChangeAspect="1"/>
          </p:cNvPicPr>
          <p:nvPr/>
        </p:nvPicPr>
        <p:blipFill>
          <a:blip r:embed="rId3"/>
          <a:stretch>
            <a:fillRect/>
          </a:stretch>
        </p:blipFill>
        <p:spPr>
          <a:xfrm>
            <a:off x="546792" y="4268787"/>
            <a:ext cx="1647825" cy="1095375"/>
          </a:xfrm>
          <a:prstGeom prst="rect">
            <a:avLst/>
          </a:prstGeom>
        </p:spPr>
      </p:pic>
      <p:sp>
        <p:nvSpPr>
          <p:cNvPr id="5" name="Rectangle 4"/>
          <p:cNvSpPr/>
          <p:nvPr/>
        </p:nvSpPr>
        <p:spPr bwMode="auto">
          <a:xfrm>
            <a:off x="5957915" y="4411662"/>
            <a:ext cx="1015565" cy="1015157"/>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latin typeface="+mj-lt"/>
              </a:rPr>
              <a:t>ACCENT 3</a:t>
            </a:r>
          </a:p>
        </p:txBody>
      </p:sp>
      <p:sp>
        <p:nvSpPr>
          <p:cNvPr id="6" name="Rectangle 5"/>
          <p:cNvSpPr/>
          <p:nvPr/>
        </p:nvSpPr>
        <p:spPr bwMode="auto">
          <a:xfrm>
            <a:off x="4860603" y="4411662"/>
            <a:ext cx="1015565" cy="1015157"/>
          </a:xfrm>
          <a:prstGeom prst="rect">
            <a:avLst/>
          </a:prstGeom>
          <a:solidFill>
            <a:schemeClr val="accent2"/>
          </a:solidFill>
          <a:ln>
            <a:solidFill>
              <a:schemeClr val="tx1">
                <a:lumMod val="20000"/>
                <a:lumOff val="8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11458">
                      <a:schemeClr val="bg1"/>
                    </a:gs>
                    <a:gs pos="30000">
                      <a:schemeClr val="bg1"/>
                    </a:gs>
                  </a:gsLst>
                  <a:lin ang="5400000" scaled="0"/>
                </a:gradFill>
                <a:latin typeface="+mj-lt"/>
              </a:rPr>
              <a:t>ACCENT 2</a:t>
            </a:r>
          </a:p>
        </p:txBody>
      </p:sp>
      <p:sp>
        <p:nvSpPr>
          <p:cNvPr id="7" name="Rectangle 6"/>
          <p:cNvSpPr/>
          <p:nvPr/>
        </p:nvSpPr>
        <p:spPr bwMode="auto">
          <a:xfrm>
            <a:off x="3763290" y="4411662"/>
            <a:ext cx="1015565" cy="101515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latin typeface="+mj-lt"/>
              </a:rPr>
              <a:t>ACCENT 1</a:t>
            </a:r>
          </a:p>
        </p:txBody>
      </p:sp>
      <p:sp>
        <p:nvSpPr>
          <p:cNvPr id="11" name="Rectangle 10"/>
          <p:cNvSpPr/>
          <p:nvPr/>
        </p:nvSpPr>
        <p:spPr bwMode="auto">
          <a:xfrm>
            <a:off x="2560637" y="4411662"/>
            <a:ext cx="1015565" cy="101515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chemeClr val="bg1"/>
                    </a:gs>
                    <a:gs pos="100000">
                      <a:schemeClr val="bg1"/>
                    </a:gs>
                  </a:gsLst>
                  <a:lin ang="5400000" scaled="0"/>
                </a:gradFill>
                <a:latin typeface="+mj-lt"/>
              </a:rPr>
              <a:t>TEXT</a:t>
            </a:r>
          </a:p>
          <a:p>
            <a:pPr algn="ctr" defTabSz="932472" fontAlgn="base">
              <a:spcBef>
                <a:spcPct val="0"/>
              </a:spcBef>
              <a:spcAft>
                <a:spcPct val="0"/>
              </a:spcAft>
            </a:pPr>
            <a:r>
              <a:rPr lang="en-US" sz="1200" dirty="0">
                <a:gradFill>
                  <a:gsLst>
                    <a:gs pos="0">
                      <a:schemeClr val="bg1"/>
                    </a:gs>
                    <a:gs pos="100000">
                      <a:schemeClr val="bg1"/>
                    </a:gs>
                  </a:gsLst>
                  <a:lin ang="5400000" scaled="0"/>
                </a:gradFill>
                <a:latin typeface="+mj-lt"/>
              </a:rPr>
              <a:t>DARK</a:t>
            </a:r>
          </a:p>
        </p:txBody>
      </p:sp>
      <p:sp>
        <p:nvSpPr>
          <p:cNvPr id="30" name="Rectangle 29"/>
          <p:cNvSpPr/>
          <p:nvPr/>
        </p:nvSpPr>
        <p:spPr bwMode="auto">
          <a:xfrm>
            <a:off x="7055226" y="4411662"/>
            <a:ext cx="1015565" cy="1015157"/>
          </a:xfrm>
          <a:prstGeom prst="rect">
            <a:avLst/>
          </a:prstGeom>
          <a:solidFill>
            <a:schemeClr val="accent4"/>
          </a:solidFill>
          <a:ln>
            <a:solidFill>
              <a:schemeClr val="tx1">
                <a:lumMod val="20000"/>
                <a:lumOff val="8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latin typeface="+mj-lt"/>
              </a:rPr>
              <a:t>ACCENT 4</a:t>
            </a:r>
          </a:p>
        </p:txBody>
      </p:sp>
      <p:sp>
        <p:nvSpPr>
          <p:cNvPr id="27" name="Rectangle 26"/>
          <p:cNvSpPr/>
          <p:nvPr/>
        </p:nvSpPr>
        <p:spPr bwMode="auto">
          <a:xfrm>
            <a:off x="8154761" y="4411662"/>
            <a:ext cx="1015565" cy="1015157"/>
          </a:xfrm>
          <a:prstGeom prst="rect">
            <a:avLst/>
          </a:prstGeom>
          <a:solidFill>
            <a:schemeClr val="accent5"/>
          </a:solidFill>
          <a:ln>
            <a:solidFill>
              <a:schemeClr val="tx1">
                <a:lumMod val="20000"/>
                <a:lumOff val="8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11458">
                      <a:schemeClr val="bg1"/>
                    </a:gs>
                    <a:gs pos="30000">
                      <a:schemeClr val="bg1"/>
                    </a:gs>
                  </a:gsLst>
                  <a:lin ang="5400000" scaled="0"/>
                </a:gradFill>
                <a:latin typeface="+mj-lt"/>
              </a:rPr>
              <a:t>ACCENT 5</a:t>
            </a:r>
          </a:p>
        </p:txBody>
      </p:sp>
      <p:sp>
        <p:nvSpPr>
          <p:cNvPr id="28" name="Rectangle 27">
            <a:extLst>
              <a:ext uri="{FF2B5EF4-FFF2-40B4-BE49-F238E27FC236}">
                <a16:creationId xmlns:a16="http://schemas.microsoft.com/office/drawing/2014/main" id="{A5A773F3-BF5F-441C-A155-7DDB49FD4C58}"/>
              </a:ext>
            </a:extLst>
          </p:cNvPr>
          <p:cNvSpPr/>
          <p:nvPr/>
        </p:nvSpPr>
        <p:spPr bwMode="auto">
          <a:xfrm>
            <a:off x="9247628" y="4411662"/>
            <a:ext cx="1015565" cy="1015157"/>
          </a:xfrm>
          <a:prstGeom prst="rect">
            <a:avLst/>
          </a:prstGeom>
          <a:solidFill>
            <a:schemeClr val="accent6"/>
          </a:solidFill>
          <a:ln>
            <a:solidFill>
              <a:schemeClr val="tx1">
                <a:lumMod val="20000"/>
                <a:lumOff val="8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latin typeface="+mj-lt"/>
              </a:rPr>
              <a:t>ACCENT 6</a:t>
            </a:r>
          </a:p>
        </p:txBody>
      </p:sp>
      <p:sp>
        <p:nvSpPr>
          <p:cNvPr id="31" name="Rectangle 30">
            <a:extLst>
              <a:ext uri="{FF2B5EF4-FFF2-40B4-BE49-F238E27FC236}">
                <a16:creationId xmlns:a16="http://schemas.microsoft.com/office/drawing/2014/main" id="{8940540C-3F93-4986-A1A9-9707DCAE48E5}"/>
              </a:ext>
            </a:extLst>
          </p:cNvPr>
          <p:cNvSpPr/>
          <p:nvPr/>
        </p:nvSpPr>
        <p:spPr bwMode="auto">
          <a:xfrm>
            <a:off x="10333037" y="4411662"/>
            <a:ext cx="1015565" cy="1015157"/>
          </a:xfrm>
          <a:prstGeom prst="rect">
            <a:avLst/>
          </a:prstGeom>
          <a:solidFill>
            <a:schemeClr val="tx2"/>
          </a:solidFill>
          <a:ln>
            <a:solidFill>
              <a:schemeClr val="tx1">
                <a:lumMod val="20000"/>
                <a:lumOff val="8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bg1"/>
                </a:solidFill>
                <a:latin typeface="+mj-lt"/>
              </a:rPr>
              <a:t>ACCENT 7</a:t>
            </a:r>
          </a:p>
        </p:txBody>
      </p:sp>
    </p:spTree>
    <p:extLst>
      <p:ext uri="{BB962C8B-B14F-4D97-AF65-F5344CB8AC3E}">
        <p14:creationId xmlns:p14="http://schemas.microsoft.com/office/powerpoint/2010/main" val="152487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generated alternative text:&#10;Connector (more options) &#10;APIM Gateway &#10;Custom I V &#10;Token store &#10;Custom &#10;RESTful API &#10;Azure &#10;Functions ">
            <a:extLst>
              <a:ext uri="{FF2B5EF4-FFF2-40B4-BE49-F238E27FC236}">
                <a16:creationId xmlns:a16="http://schemas.microsoft.com/office/drawing/2014/main" id="{75D1E89E-74DE-4849-B1A1-F88768018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517" y="220662"/>
            <a:ext cx="10437440" cy="569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089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A20B4D-5D15-4219-907D-626007016737}"/>
              </a:ext>
            </a:extLst>
          </p:cNvPr>
          <p:cNvSpPr>
            <a:spLocks noGrp="1"/>
          </p:cNvSpPr>
          <p:nvPr>
            <p:ph type="body" sz="quarter" idx="10"/>
          </p:nvPr>
        </p:nvSpPr>
        <p:spPr/>
        <p:txBody>
          <a:bodyPr/>
          <a:lstStyle/>
          <a:p>
            <a:r>
              <a:rPr lang="en-US" sz="2800" dirty="0"/>
              <a:t>Understand the API for the Service</a:t>
            </a:r>
          </a:p>
          <a:p>
            <a:r>
              <a:rPr lang="en-US" sz="2800" dirty="0"/>
              <a:t>Start from scratch, an </a:t>
            </a:r>
            <a:r>
              <a:rPr lang="en-US" sz="2800" dirty="0" err="1"/>
              <a:t>OpenAPI</a:t>
            </a:r>
            <a:r>
              <a:rPr lang="en-US" sz="2800" dirty="0"/>
              <a:t> definition or a Postman collection</a:t>
            </a:r>
          </a:p>
          <a:p>
            <a:r>
              <a:rPr lang="en-US" sz="2800" dirty="0"/>
              <a:t>Setup the authentication used by the API</a:t>
            </a:r>
          </a:p>
          <a:p>
            <a:pPr lvl="1"/>
            <a:r>
              <a:rPr lang="en-US" sz="2000" dirty="0"/>
              <a:t>Anonymous</a:t>
            </a:r>
          </a:p>
          <a:p>
            <a:pPr lvl="1"/>
            <a:r>
              <a:rPr lang="en-US" sz="2000" dirty="0"/>
              <a:t>Basic (User + Password)</a:t>
            </a:r>
          </a:p>
          <a:p>
            <a:pPr lvl="1"/>
            <a:r>
              <a:rPr lang="en-US" sz="2000" dirty="0"/>
              <a:t>API Key</a:t>
            </a:r>
          </a:p>
          <a:p>
            <a:pPr lvl="1"/>
            <a:r>
              <a:rPr lang="en-US" sz="2000" dirty="0"/>
              <a:t>OAUTH 2.0 (Cloud only) – including AAD </a:t>
            </a:r>
          </a:p>
          <a:p>
            <a:pPr lvl="1"/>
            <a:r>
              <a:rPr lang="en-US" sz="2000" dirty="0"/>
              <a:t>Windows (On-premises only)</a:t>
            </a:r>
          </a:p>
          <a:p>
            <a:r>
              <a:rPr lang="en-US" sz="2800" dirty="0"/>
              <a:t>Define the operations for your connector</a:t>
            </a:r>
          </a:p>
          <a:p>
            <a:pPr lvl="1"/>
            <a:r>
              <a:rPr lang="en-US" sz="2000" dirty="0"/>
              <a:t>Improve the request and response from a sample payload</a:t>
            </a:r>
          </a:p>
          <a:p>
            <a:r>
              <a:rPr lang="en-US" sz="2800" dirty="0"/>
              <a:t>Save and Test your connector in Flow or/and PowerApps</a:t>
            </a:r>
          </a:p>
        </p:txBody>
      </p:sp>
      <p:sp>
        <p:nvSpPr>
          <p:cNvPr id="3" name="Title 2">
            <a:extLst>
              <a:ext uri="{FF2B5EF4-FFF2-40B4-BE49-F238E27FC236}">
                <a16:creationId xmlns:a16="http://schemas.microsoft.com/office/drawing/2014/main" id="{F74131DD-EEBD-4FFF-9ABF-34213BFAC869}"/>
              </a:ext>
            </a:extLst>
          </p:cNvPr>
          <p:cNvSpPr>
            <a:spLocks noGrp="1"/>
          </p:cNvSpPr>
          <p:nvPr>
            <p:ph type="title"/>
          </p:nvPr>
        </p:nvSpPr>
        <p:spPr/>
        <p:txBody>
          <a:bodyPr/>
          <a:lstStyle/>
          <a:p>
            <a:r>
              <a:rPr lang="en-US" dirty="0"/>
              <a:t>Developing a Custom Connector</a:t>
            </a:r>
          </a:p>
        </p:txBody>
      </p:sp>
    </p:spTree>
    <p:extLst>
      <p:ext uri="{BB962C8B-B14F-4D97-AF65-F5344CB8AC3E}">
        <p14:creationId xmlns:p14="http://schemas.microsoft.com/office/powerpoint/2010/main" val="41477544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AAAB30-8D60-4656-A9F4-9A5BA820A6DD}"/>
              </a:ext>
            </a:extLst>
          </p:cNvPr>
          <p:cNvSpPr>
            <a:spLocks noGrp="1"/>
          </p:cNvSpPr>
          <p:nvPr>
            <p:ph type="title"/>
          </p:nvPr>
        </p:nvSpPr>
        <p:spPr>
          <a:xfrm>
            <a:off x="250043" y="427200"/>
            <a:ext cx="10972710" cy="688975"/>
          </a:xfrm>
        </p:spPr>
        <p:txBody>
          <a:bodyPr/>
          <a:lstStyle/>
          <a:p>
            <a:r>
              <a:rPr lang="en-US" dirty="0"/>
              <a:t>Building a Custom Connector</a:t>
            </a:r>
          </a:p>
        </p:txBody>
      </p:sp>
      <p:graphicFrame>
        <p:nvGraphicFramePr>
          <p:cNvPr id="4" name="Diagram 3">
            <a:extLst>
              <a:ext uri="{FF2B5EF4-FFF2-40B4-BE49-F238E27FC236}">
                <a16:creationId xmlns:a16="http://schemas.microsoft.com/office/drawing/2014/main" id="{B80E0376-9EE8-4608-9A38-BD8995321085}"/>
              </a:ext>
            </a:extLst>
          </p:cNvPr>
          <p:cNvGraphicFramePr/>
          <p:nvPr>
            <p:extLst>
              <p:ext uri="{D42A27DB-BD31-4B8C-83A1-F6EECF244321}">
                <p14:modId xmlns:p14="http://schemas.microsoft.com/office/powerpoint/2010/main" val="4051263455"/>
              </p:ext>
            </p:extLst>
          </p:nvPr>
        </p:nvGraphicFramePr>
        <p:xfrm>
          <a:off x="655638" y="-312738"/>
          <a:ext cx="6096000" cy="4590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7D327F7-FA27-48B4-BA69-6649F417C3AC}"/>
              </a:ext>
            </a:extLst>
          </p:cNvPr>
          <p:cNvSpPr txBox="1"/>
          <p:nvPr/>
        </p:nvSpPr>
        <p:spPr>
          <a:xfrm>
            <a:off x="250043" y="3234062"/>
            <a:ext cx="2286000" cy="1702004"/>
          </a:xfrm>
          <a:prstGeom prst="rect">
            <a:avLst/>
          </a:prstGeom>
        </p:spPr>
        <p:style>
          <a:lnRef idx="2">
            <a:schemeClr val="accent5"/>
          </a:lnRef>
          <a:fillRef idx="1">
            <a:schemeClr val="lt1"/>
          </a:fillRef>
          <a:effectRef idx="0">
            <a:schemeClr val="accent5"/>
          </a:effectRef>
          <a:fontRef idx="minor">
            <a:schemeClr val="dk1"/>
          </a:fontRef>
        </p:style>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Build, secure and describe your API.</a:t>
            </a:r>
          </a:p>
          <a:p>
            <a:pPr>
              <a:lnSpc>
                <a:spcPct val="90000"/>
              </a:lnSpc>
              <a:spcAft>
                <a:spcPts val="600"/>
              </a:spcAft>
            </a:pPr>
            <a:r>
              <a:rPr lang="en-US" sz="1600" dirty="0">
                <a:gradFill>
                  <a:gsLst>
                    <a:gs pos="2917">
                      <a:schemeClr val="tx1"/>
                    </a:gs>
                    <a:gs pos="30000">
                      <a:schemeClr val="tx1"/>
                    </a:gs>
                  </a:gsLst>
                  <a:lin ang="5400000" scaled="0"/>
                </a:gradFill>
              </a:rPr>
              <a:t>Import from existing artifacts (Open API, Postman) or build from scratch</a:t>
            </a:r>
          </a:p>
        </p:txBody>
      </p:sp>
      <p:sp>
        <p:nvSpPr>
          <p:cNvPr id="6" name="TextBox 5">
            <a:extLst>
              <a:ext uri="{FF2B5EF4-FFF2-40B4-BE49-F238E27FC236}">
                <a16:creationId xmlns:a16="http://schemas.microsoft.com/office/drawing/2014/main" id="{467ECD35-097A-4D92-91EE-B9969D215EFF}"/>
              </a:ext>
            </a:extLst>
          </p:cNvPr>
          <p:cNvSpPr txBox="1"/>
          <p:nvPr/>
        </p:nvSpPr>
        <p:spPr>
          <a:xfrm>
            <a:off x="2691491" y="3234062"/>
            <a:ext cx="2286000" cy="1480405"/>
          </a:xfrm>
          <a:prstGeom prst="rect">
            <a:avLst/>
          </a:prstGeom>
        </p:spPr>
        <p:style>
          <a:lnRef idx="2">
            <a:schemeClr val="accent5"/>
          </a:lnRef>
          <a:fillRef idx="1">
            <a:schemeClr val="lt1"/>
          </a:fillRef>
          <a:effectRef idx="0">
            <a:schemeClr val="accent5"/>
          </a:effectRef>
          <a:fontRef idx="minor">
            <a:schemeClr val="dk1"/>
          </a:fontRef>
        </p:style>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Validate your API calls</a:t>
            </a:r>
          </a:p>
          <a:p>
            <a:pPr>
              <a:lnSpc>
                <a:spcPct val="90000"/>
              </a:lnSpc>
              <a:spcAft>
                <a:spcPts val="600"/>
              </a:spcAft>
            </a:pPr>
            <a:r>
              <a:rPr lang="en-US" sz="1600" dirty="0">
                <a:gradFill>
                  <a:gsLst>
                    <a:gs pos="2917">
                      <a:schemeClr val="tx1"/>
                    </a:gs>
                    <a:gs pos="30000">
                      <a:schemeClr val="tx1"/>
                    </a:gs>
                  </a:gsLst>
                  <a:lin ang="5400000" scaled="0"/>
                </a:gradFill>
              </a:rPr>
              <a:t>Use in Flow and PowerApps for E2E testing.</a:t>
            </a:r>
          </a:p>
        </p:txBody>
      </p:sp>
      <p:sp>
        <p:nvSpPr>
          <p:cNvPr id="7" name="TextBox 6">
            <a:extLst>
              <a:ext uri="{FF2B5EF4-FFF2-40B4-BE49-F238E27FC236}">
                <a16:creationId xmlns:a16="http://schemas.microsoft.com/office/drawing/2014/main" id="{A759F64F-C52D-4BDE-8214-2A64F887800F}"/>
              </a:ext>
            </a:extLst>
          </p:cNvPr>
          <p:cNvSpPr txBox="1"/>
          <p:nvPr/>
        </p:nvSpPr>
        <p:spPr>
          <a:xfrm>
            <a:off x="5129492" y="3234062"/>
            <a:ext cx="2286000" cy="1181862"/>
          </a:xfrm>
          <a:prstGeom prst="rect">
            <a:avLst/>
          </a:prstGeom>
        </p:spPr>
        <p:style>
          <a:lnRef idx="2">
            <a:schemeClr val="accent5"/>
          </a:lnRef>
          <a:fillRef idx="1">
            <a:schemeClr val="lt1"/>
          </a:fillRef>
          <a:effectRef idx="0">
            <a:schemeClr val="accent5"/>
          </a:effectRef>
          <a:fontRef idx="minor">
            <a:schemeClr val="dk1"/>
          </a:fontRef>
        </p:style>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Allow other users within your organization to use your connector.</a:t>
            </a:r>
          </a:p>
        </p:txBody>
      </p:sp>
      <p:pic>
        <p:nvPicPr>
          <p:cNvPr id="11" name="Picture 10">
            <a:extLst>
              <a:ext uri="{FF2B5EF4-FFF2-40B4-BE49-F238E27FC236}">
                <a16:creationId xmlns:a16="http://schemas.microsoft.com/office/drawing/2014/main" id="{B4C980B7-8EF2-4C2C-9C91-AB03A9A66C19}"/>
              </a:ext>
            </a:extLst>
          </p:cNvPr>
          <p:cNvPicPr>
            <a:picLocks noChangeAspect="1"/>
          </p:cNvPicPr>
          <p:nvPr/>
        </p:nvPicPr>
        <p:blipFill>
          <a:blip r:embed="rId7"/>
          <a:stretch>
            <a:fillRect/>
          </a:stretch>
        </p:blipFill>
        <p:spPr>
          <a:xfrm>
            <a:off x="7899126" y="938824"/>
            <a:ext cx="4257143" cy="4590476"/>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A292C0A7-D42A-4EA6-BB3F-DF9434763766}"/>
              </a:ext>
            </a:extLst>
          </p:cNvPr>
          <p:cNvSpPr txBox="1"/>
          <p:nvPr/>
        </p:nvSpPr>
        <p:spPr>
          <a:xfrm>
            <a:off x="207643" y="5529300"/>
            <a:ext cx="6347059"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hlinkClick r:id="rId8"/>
              </a:rPr>
              <a:t>https://docs.microsoft.com/en-us/connectors/custom-connectors/</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920573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EC17-CFF8-4320-952A-E682302A0029}"/>
              </a:ext>
            </a:extLst>
          </p:cNvPr>
          <p:cNvSpPr>
            <a:spLocks noGrp="1"/>
          </p:cNvSpPr>
          <p:nvPr>
            <p:ph type="title"/>
          </p:nvPr>
        </p:nvSpPr>
        <p:spPr/>
        <p:txBody>
          <a:bodyPr/>
          <a:lstStyle/>
          <a:p>
            <a:r>
              <a:rPr lang="en-US" dirty="0"/>
              <a:t>Build a Custom Connector for ISV’s</a:t>
            </a:r>
          </a:p>
        </p:txBody>
      </p:sp>
      <p:pic>
        <p:nvPicPr>
          <p:cNvPr id="4" name="Picture 3">
            <a:extLst>
              <a:ext uri="{FF2B5EF4-FFF2-40B4-BE49-F238E27FC236}">
                <a16:creationId xmlns:a16="http://schemas.microsoft.com/office/drawing/2014/main" id="{0707C901-8124-4E00-AC7A-E7B9EB6A630B}"/>
              </a:ext>
            </a:extLst>
          </p:cNvPr>
          <p:cNvPicPr>
            <a:picLocks noChangeAspect="1"/>
          </p:cNvPicPr>
          <p:nvPr/>
        </p:nvPicPr>
        <p:blipFill>
          <a:blip r:embed="rId2"/>
          <a:stretch>
            <a:fillRect/>
          </a:stretch>
        </p:blipFill>
        <p:spPr>
          <a:xfrm>
            <a:off x="755220" y="2735262"/>
            <a:ext cx="10931805" cy="2209800"/>
          </a:xfrm>
          <a:prstGeom prst="rect">
            <a:avLst/>
          </a:prstGeom>
        </p:spPr>
      </p:pic>
    </p:spTree>
    <p:extLst>
      <p:ext uri="{BB962C8B-B14F-4D97-AF65-F5344CB8AC3E}">
        <p14:creationId xmlns:p14="http://schemas.microsoft.com/office/powerpoint/2010/main" val="27173873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CB46-AD85-4D4B-963A-A32DC79E1795}"/>
              </a:ext>
            </a:extLst>
          </p:cNvPr>
          <p:cNvSpPr>
            <a:spLocks noGrp="1"/>
          </p:cNvSpPr>
          <p:nvPr>
            <p:ph type="title"/>
          </p:nvPr>
        </p:nvSpPr>
        <p:spPr>
          <a:xfrm>
            <a:off x="731837" y="906462"/>
            <a:ext cx="7315200" cy="4173450"/>
          </a:xfrm>
        </p:spPr>
        <p:txBody>
          <a:bodyPr/>
          <a:lstStyle/>
          <a:p>
            <a:r>
              <a:rPr lang="en-US" dirty="0"/>
              <a:t>Create a new Custom Connector Demo</a:t>
            </a:r>
          </a:p>
        </p:txBody>
      </p:sp>
      <p:sp>
        <p:nvSpPr>
          <p:cNvPr id="3" name="TextBox 2">
            <a:extLst>
              <a:ext uri="{FF2B5EF4-FFF2-40B4-BE49-F238E27FC236}">
                <a16:creationId xmlns:a16="http://schemas.microsoft.com/office/drawing/2014/main" id="{3D4B70D0-B23E-4C8E-A456-485C08323551}"/>
              </a:ext>
            </a:extLst>
          </p:cNvPr>
          <p:cNvSpPr txBox="1"/>
          <p:nvPr/>
        </p:nvSpPr>
        <p:spPr>
          <a:xfrm>
            <a:off x="8656637" y="1897062"/>
            <a:ext cx="3657600" cy="17020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a new custom connector for YELP API</a:t>
            </a:r>
          </a:p>
          <a:p>
            <a:pPr>
              <a:lnSpc>
                <a:spcPct val="90000"/>
              </a:lnSpc>
              <a:spcAft>
                <a:spcPts val="600"/>
              </a:spcAft>
            </a:pPr>
            <a:r>
              <a:rPr lang="en-US" sz="2400" dirty="0">
                <a:gradFill>
                  <a:gsLst>
                    <a:gs pos="2917">
                      <a:schemeClr val="tx1"/>
                    </a:gs>
                    <a:gs pos="30000">
                      <a:schemeClr val="tx1"/>
                    </a:gs>
                  </a:gsLst>
                  <a:lin ang="5400000" scaled="0"/>
                </a:gradFill>
              </a:rPr>
              <a:t>Get restaurants in the area</a:t>
            </a:r>
          </a:p>
        </p:txBody>
      </p:sp>
      <p:sp>
        <p:nvSpPr>
          <p:cNvPr id="4" name="Rectangle 3">
            <a:extLst>
              <a:ext uri="{FF2B5EF4-FFF2-40B4-BE49-F238E27FC236}">
                <a16:creationId xmlns:a16="http://schemas.microsoft.com/office/drawing/2014/main" id="{47E38A6D-CE33-4E90-946B-F950A4362AC2}"/>
              </a:ext>
            </a:extLst>
          </p:cNvPr>
          <p:cNvSpPr/>
          <p:nvPr/>
        </p:nvSpPr>
        <p:spPr>
          <a:xfrm>
            <a:off x="731837" y="5554662"/>
            <a:ext cx="9439833" cy="338554"/>
          </a:xfrm>
          <a:prstGeom prst="rect">
            <a:avLst/>
          </a:prstGeom>
        </p:spPr>
        <p:txBody>
          <a:bodyPr wrap="square">
            <a:spAutoFit/>
          </a:bodyPr>
          <a:lstStyle/>
          <a:p>
            <a:r>
              <a:rPr lang="en-US" sz="1600" dirty="0">
                <a:hlinkClick r:id="rId2"/>
              </a:rPr>
              <a:t>https://docs.microsoft.com/en-us/connectors/custom-connectors/define-blank</a:t>
            </a:r>
            <a:r>
              <a:rPr lang="en-US" sz="1600" dirty="0"/>
              <a:t> </a:t>
            </a:r>
          </a:p>
        </p:txBody>
      </p:sp>
      <p:sp>
        <p:nvSpPr>
          <p:cNvPr id="5" name="TextBox 4">
            <a:extLst>
              <a:ext uri="{FF2B5EF4-FFF2-40B4-BE49-F238E27FC236}">
                <a16:creationId xmlns:a16="http://schemas.microsoft.com/office/drawing/2014/main" id="{459B2BF8-472A-4EB6-A076-51D4BC719066}"/>
              </a:ext>
            </a:extLst>
          </p:cNvPr>
          <p:cNvSpPr txBox="1"/>
          <p:nvPr/>
        </p:nvSpPr>
        <p:spPr>
          <a:xfrm>
            <a:off x="8809037" y="4335462"/>
            <a:ext cx="2716128" cy="849463"/>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Abe Final</a:t>
            </a:r>
          </a:p>
        </p:txBody>
      </p:sp>
    </p:spTree>
    <p:extLst>
      <p:ext uri="{BB962C8B-B14F-4D97-AF65-F5344CB8AC3E}">
        <p14:creationId xmlns:p14="http://schemas.microsoft.com/office/powerpoint/2010/main" val="34502986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BFCB-50B7-49F8-AD00-C9DA15108EAC}"/>
              </a:ext>
            </a:extLst>
          </p:cNvPr>
          <p:cNvSpPr>
            <a:spLocks noGrp="1"/>
          </p:cNvSpPr>
          <p:nvPr>
            <p:ph type="title"/>
          </p:nvPr>
        </p:nvSpPr>
        <p:spPr>
          <a:xfrm>
            <a:off x="731837" y="1668462"/>
            <a:ext cx="7315200" cy="2179058"/>
          </a:xfrm>
        </p:spPr>
        <p:txBody>
          <a:bodyPr/>
          <a:lstStyle/>
          <a:p>
            <a:r>
              <a:rPr lang="en-US" dirty="0"/>
              <a:t>Complex Connectors</a:t>
            </a:r>
          </a:p>
        </p:txBody>
      </p:sp>
      <p:sp>
        <p:nvSpPr>
          <p:cNvPr id="3" name="TextBox 2">
            <a:extLst>
              <a:ext uri="{FF2B5EF4-FFF2-40B4-BE49-F238E27FC236}">
                <a16:creationId xmlns:a16="http://schemas.microsoft.com/office/drawing/2014/main" id="{4B58B698-68C1-4D6C-8960-4DF26FB671C0}"/>
              </a:ext>
            </a:extLst>
          </p:cNvPr>
          <p:cNvSpPr txBox="1"/>
          <p:nvPr/>
        </p:nvSpPr>
        <p:spPr>
          <a:xfrm>
            <a:off x="7132637" y="3344862"/>
            <a:ext cx="4699043" cy="2588401"/>
          </a:xfrm>
          <a:prstGeom prst="rect">
            <a:avLst/>
          </a:prstGeom>
          <a:noFill/>
        </p:spPr>
        <p:txBody>
          <a:bodyPr wrap="none" lIns="182880" tIns="146304" rIns="182880" bIns="146304" rtlCol="0">
            <a:spAutoFit/>
          </a:bodyPr>
          <a:lstStyle/>
          <a:p>
            <a:pPr>
              <a:lnSpc>
                <a:spcPct val="90000"/>
              </a:lnSpc>
              <a:spcAft>
                <a:spcPts val="600"/>
              </a:spcAft>
            </a:pPr>
            <a:r>
              <a:rPr lang="en-US" sz="8000" dirty="0">
                <a:gradFill>
                  <a:gsLst>
                    <a:gs pos="2917">
                      <a:schemeClr val="tx1"/>
                    </a:gs>
                    <a:gs pos="30000">
                      <a:schemeClr val="tx1"/>
                    </a:gs>
                  </a:gsLst>
                  <a:lin ang="5400000" scaled="0"/>
                </a:gradFill>
                <a:latin typeface="+mj-lt"/>
              </a:rPr>
              <a:t>Jason </a:t>
            </a:r>
          </a:p>
          <a:p>
            <a:pPr>
              <a:lnSpc>
                <a:spcPct val="90000"/>
              </a:lnSpc>
              <a:spcAft>
                <a:spcPts val="600"/>
              </a:spcAft>
            </a:pPr>
            <a:r>
              <a:rPr lang="en-US" sz="8000" dirty="0">
                <a:gradFill>
                  <a:gsLst>
                    <a:gs pos="2917">
                      <a:schemeClr val="tx1"/>
                    </a:gs>
                    <a:gs pos="30000">
                      <a:schemeClr val="tx1"/>
                    </a:gs>
                  </a:gsLst>
                  <a:lin ang="5400000" scaled="0"/>
                </a:gradFill>
                <a:latin typeface="+mj-lt"/>
              </a:rPr>
              <a:t>Presents</a:t>
            </a:r>
          </a:p>
        </p:txBody>
      </p:sp>
    </p:spTree>
    <p:extLst>
      <p:ext uri="{BB962C8B-B14F-4D97-AF65-F5344CB8AC3E}">
        <p14:creationId xmlns:p14="http://schemas.microsoft.com/office/powerpoint/2010/main" val="10267308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CFD17C-DB31-456B-908B-F5CEE2E5AE02}"/>
              </a:ext>
            </a:extLst>
          </p:cNvPr>
          <p:cNvSpPr>
            <a:spLocks noGrp="1"/>
          </p:cNvSpPr>
          <p:nvPr>
            <p:ph type="body" sz="quarter" idx="10"/>
          </p:nvPr>
        </p:nvSpPr>
        <p:spPr/>
        <p:txBody>
          <a:bodyPr/>
          <a:lstStyle/>
          <a:p>
            <a:pPr marL="0" indent="0">
              <a:buNone/>
            </a:pPr>
            <a:r>
              <a:rPr lang="en-US" sz="3200" dirty="0"/>
              <a:t>Security / authorization</a:t>
            </a:r>
          </a:p>
          <a:p>
            <a:pPr lvl="1"/>
            <a:r>
              <a:rPr lang="en-US" sz="2000" dirty="0"/>
              <a:t>Supports: Generic OAuth, OAuth for specific services like AAD, Basic, &amp; API key</a:t>
            </a:r>
          </a:p>
          <a:p>
            <a:pPr marL="0" indent="0">
              <a:buNone/>
            </a:pPr>
            <a:r>
              <a:rPr lang="en-US" sz="2800" dirty="0"/>
              <a:t>API</a:t>
            </a:r>
          </a:p>
          <a:p>
            <a:pPr lvl="1"/>
            <a:r>
              <a:rPr lang="en-US" sz="2000" dirty="0"/>
              <a:t>Hosting costs (private)</a:t>
            </a:r>
          </a:p>
          <a:p>
            <a:pPr lvl="1"/>
            <a:r>
              <a:rPr lang="en-US" sz="2000" dirty="0"/>
              <a:t>Limiting access (private)</a:t>
            </a:r>
          </a:p>
          <a:p>
            <a:pPr lvl="1"/>
            <a:r>
              <a:rPr lang="en-US" sz="2000" dirty="0"/>
              <a:t>Consumption costs (public)</a:t>
            </a:r>
          </a:p>
          <a:p>
            <a:pPr lvl="1"/>
            <a:r>
              <a:rPr lang="en-US" sz="2000" dirty="0"/>
              <a:t>Performance (public &amp; private)</a:t>
            </a:r>
          </a:p>
          <a:p>
            <a:pPr marL="0" indent="0">
              <a:buNone/>
            </a:pPr>
            <a:r>
              <a:rPr lang="en-US" sz="2800" dirty="0"/>
              <a:t>Platform limitations</a:t>
            </a:r>
          </a:p>
          <a:p>
            <a:pPr lvl="1"/>
            <a:r>
              <a:rPr lang="en-US" sz="2000" dirty="0"/>
              <a:t>500 requests / minute per connector</a:t>
            </a:r>
          </a:p>
          <a:p>
            <a:pPr lvl="1"/>
            <a:r>
              <a:rPr lang="en-US" sz="2000" dirty="0"/>
              <a:t>Logic App: 1,000 connectors</a:t>
            </a:r>
          </a:p>
          <a:p>
            <a:pPr lvl="1"/>
            <a:r>
              <a:rPr lang="en-US" sz="2000" dirty="0"/>
              <a:t>PowerApps or Flow (free): 1 connector &amp; no sharing</a:t>
            </a:r>
          </a:p>
          <a:p>
            <a:pPr lvl="1"/>
            <a:r>
              <a:rPr lang="en-US" sz="2000" dirty="0"/>
              <a:t>PowerApps or Flow (Plan 1 or 2): unlimited connectors</a:t>
            </a:r>
          </a:p>
          <a:p>
            <a:pPr marL="0" indent="0">
              <a:buNone/>
            </a:pPr>
            <a:endParaRPr lang="en-US" dirty="0"/>
          </a:p>
        </p:txBody>
      </p:sp>
      <p:sp>
        <p:nvSpPr>
          <p:cNvPr id="3" name="Title 2">
            <a:extLst>
              <a:ext uri="{FF2B5EF4-FFF2-40B4-BE49-F238E27FC236}">
                <a16:creationId xmlns:a16="http://schemas.microsoft.com/office/drawing/2014/main" id="{584468AC-09CD-436D-A55C-1055D1EAC8A0}"/>
              </a:ext>
            </a:extLst>
          </p:cNvPr>
          <p:cNvSpPr>
            <a:spLocks noGrp="1"/>
          </p:cNvSpPr>
          <p:nvPr>
            <p:ph type="title"/>
          </p:nvPr>
        </p:nvSpPr>
        <p:spPr/>
        <p:txBody>
          <a:bodyPr/>
          <a:lstStyle/>
          <a:p>
            <a:r>
              <a:rPr lang="en-US" dirty="0"/>
              <a:t>Custom Connector Considerations</a:t>
            </a:r>
          </a:p>
        </p:txBody>
      </p:sp>
    </p:spTree>
    <p:extLst>
      <p:ext uri="{BB962C8B-B14F-4D97-AF65-F5344CB8AC3E}">
        <p14:creationId xmlns:p14="http://schemas.microsoft.com/office/powerpoint/2010/main" val="40417152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9B22CE-3C62-48CD-B48F-E03C7443B361}"/>
              </a:ext>
            </a:extLst>
          </p:cNvPr>
          <p:cNvSpPr>
            <a:spLocks noGrp="1"/>
          </p:cNvSpPr>
          <p:nvPr>
            <p:ph type="body" sz="quarter" idx="10"/>
          </p:nvPr>
        </p:nvSpPr>
        <p:spPr/>
        <p:txBody>
          <a:bodyPr/>
          <a:lstStyle/>
          <a:p>
            <a:pPr marL="0" indent="0">
              <a:buNone/>
            </a:pPr>
            <a:r>
              <a:rPr lang="en-US" dirty="0"/>
              <a:t>REST API (Logic Apps can use SOAP) </a:t>
            </a:r>
          </a:p>
          <a:p>
            <a:pPr lvl="1"/>
            <a:r>
              <a:rPr lang="en-US" dirty="0"/>
              <a:t>OpenAPI definition (file or URL) </a:t>
            </a:r>
            <a:r>
              <a:rPr lang="en-US" b="1" i="1" dirty="0"/>
              <a:t>or</a:t>
            </a:r>
          </a:p>
          <a:p>
            <a:pPr lvl="1"/>
            <a:r>
              <a:rPr lang="en-US" dirty="0"/>
              <a:t>Postman collection </a:t>
            </a:r>
            <a:r>
              <a:rPr lang="en-US" b="1" i="1" dirty="0"/>
              <a:t>or</a:t>
            </a:r>
          </a:p>
          <a:p>
            <a:pPr lvl="1"/>
            <a:r>
              <a:rPr lang="en-US" dirty="0"/>
              <a:t>Knowledge of the API functionality</a:t>
            </a:r>
          </a:p>
          <a:p>
            <a:pPr marL="0" indent="0">
              <a:buNone/>
            </a:pPr>
            <a:r>
              <a:rPr lang="en-US" dirty="0"/>
              <a:t>Helpful to have knowledge of:</a:t>
            </a:r>
          </a:p>
          <a:p>
            <a:pPr lvl="1"/>
            <a:r>
              <a:rPr lang="en-US" dirty="0"/>
              <a:t>HTTP requests &amp; responses (GET, POST, DELETE, etc.)</a:t>
            </a:r>
          </a:p>
          <a:p>
            <a:pPr lvl="1"/>
            <a:r>
              <a:rPr lang="en-US" dirty="0"/>
              <a:t>JSON data</a:t>
            </a:r>
          </a:p>
          <a:p>
            <a:endParaRPr lang="en-US" dirty="0"/>
          </a:p>
        </p:txBody>
      </p:sp>
      <p:sp>
        <p:nvSpPr>
          <p:cNvPr id="3" name="Title 2">
            <a:extLst>
              <a:ext uri="{FF2B5EF4-FFF2-40B4-BE49-F238E27FC236}">
                <a16:creationId xmlns:a16="http://schemas.microsoft.com/office/drawing/2014/main" id="{DC0488BD-6D67-49DD-A194-82DF7CEBFBF2}"/>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18619860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AE9DF-403F-4072-8B2F-916FFEA32BEC}"/>
              </a:ext>
            </a:extLst>
          </p:cNvPr>
          <p:cNvSpPr>
            <a:spLocks noGrp="1"/>
          </p:cNvSpPr>
          <p:nvPr>
            <p:ph type="body" sz="quarter" idx="10"/>
          </p:nvPr>
        </p:nvSpPr>
        <p:spPr/>
        <p:txBody>
          <a:bodyPr/>
          <a:lstStyle/>
          <a:p>
            <a:pPr marL="0" indent="0">
              <a:buNone/>
            </a:pPr>
            <a:r>
              <a:rPr lang="en-US" dirty="0"/>
              <a:t>Describes an API</a:t>
            </a:r>
          </a:p>
          <a:p>
            <a:pPr lvl="1"/>
            <a:r>
              <a:rPr lang="en-US" dirty="0"/>
              <a:t>Endpoints</a:t>
            </a:r>
          </a:p>
          <a:p>
            <a:pPr lvl="1"/>
            <a:r>
              <a:rPr lang="en-US" dirty="0"/>
              <a:t>Operations (GET /users, POST /users, etc.)</a:t>
            </a:r>
          </a:p>
          <a:p>
            <a:pPr lvl="1"/>
            <a:r>
              <a:rPr lang="en-US" dirty="0"/>
              <a:t>Input &amp; output parameters</a:t>
            </a:r>
          </a:p>
          <a:p>
            <a:pPr lvl="1"/>
            <a:r>
              <a:rPr lang="en-US" dirty="0"/>
              <a:t>Authentication methods</a:t>
            </a:r>
          </a:p>
          <a:p>
            <a:pPr lvl="1"/>
            <a:r>
              <a:rPr lang="en-US" dirty="0"/>
              <a:t>Contact into, license, terms of use, etc. </a:t>
            </a:r>
          </a:p>
          <a:p>
            <a:pPr lvl="1"/>
            <a:r>
              <a:rPr lang="en-US" dirty="0"/>
              <a:t>Also known an ‘Swagger’</a:t>
            </a:r>
          </a:p>
          <a:p>
            <a:endParaRPr lang="en-US" dirty="0"/>
          </a:p>
        </p:txBody>
      </p:sp>
      <p:sp>
        <p:nvSpPr>
          <p:cNvPr id="3" name="Title 2">
            <a:extLst>
              <a:ext uri="{FF2B5EF4-FFF2-40B4-BE49-F238E27FC236}">
                <a16:creationId xmlns:a16="http://schemas.microsoft.com/office/drawing/2014/main" id="{82B9EBD5-264A-4543-B6B7-49565901CBD8}"/>
              </a:ext>
            </a:extLst>
          </p:cNvPr>
          <p:cNvSpPr>
            <a:spLocks noGrp="1"/>
          </p:cNvSpPr>
          <p:nvPr>
            <p:ph type="title"/>
          </p:nvPr>
        </p:nvSpPr>
        <p:spPr/>
        <p:txBody>
          <a:bodyPr/>
          <a:lstStyle/>
          <a:p>
            <a:r>
              <a:rPr lang="en-US" dirty="0"/>
              <a:t>Open API Specifications</a:t>
            </a:r>
          </a:p>
        </p:txBody>
      </p:sp>
    </p:spTree>
    <p:extLst>
      <p:ext uri="{BB962C8B-B14F-4D97-AF65-F5344CB8AC3E}">
        <p14:creationId xmlns:p14="http://schemas.microsoft.com/office/powerpoint/2010/main" val="33649017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1589D3-10F6-4991-8D34-E193E90F4393}"/>
              </a:ext>
            </a:extLst>
          </p:cNvPr>
          <p:cNvSpPr>
            <a:spLocks noGrp="1"/>
          </p:cNvSpPr>
          <p:nvPr>
            <p:ph type="body" sz="quarter" idx="10"/>
          </p:nvPr>
        </p:nvSpPr>
        <p:spPr/>
        <p:txBody>
          <a:bodyPr/>
          <a:lstStyle/>
          <a:p>
            <a:pPr marL="0" indent="0">
              <a:buNone/>
            </a:pPr>
            <a:r>
              <a:rPr lang="en-US" dirty="0"/>
              <a:t>Microsoft Extensions</a:t>
            </a:r>
          </a:p>
          <a:p>
            <a:r>
              <a:rPr lang="en-US" dirty="0"/>
              <a:t>summary</a:t>
            </a:r>
          </a:p>
          <a:p>
            <a:r>
              <a:rPr lang="en-US" dirty="0"/>
              <a:t>x-</a:t>
            </a:r>
            <a:r>
              <a:rPr lang="en-US" dirty="0" err="1"/>
              <a:t>ms</a:t>
            </a:r>
            <a:r>
              <a:rPr lang="en-US" dirty="0"/>
              <a:t>-summary</a:t>
            </a:r>
          </a:p>
          <a:p>
            <a:r>
              <a:rPr lang="en-US" dirty="0"/>
              <a:t>description</a:t>
            </a:r>
          </a:p>
          <a:p>
            <a:r>
              <a:rPr lang="en-US" dirty="0"/>
              <a:t>x-</a:t>
            </a:r>
            <a:r>
              <a:rPr lang="en-US" dirty="0" err="1"/>
              <a:t>ms</a:t>
            </a:r>
            <a:r>
              <a:rPr lang="en-US" dirty="0"/>
              <a:t>-visibility</a:t>
            </a:r>
          </a:p>
          <a:p>
            <a:r>
              <a:rPr lang="en-US" dirty="0"/>
              <a:t>x-</a:t>
            </a:r>
            <a:r>
              <a:rPr lang="en-US" dirty="0" err="1"/>
              <a:t>ms</a:t>
            </a:r>
            <a:r>
              <a:rPr lang="en-US" dirty="0"/>
              <a:t>-dynamic-values</a:t>
            </a:r>
          </a:p>
          <a:p>
            <a:r>
              <a:rPr lang="en-US" dirty="0"/>
              <a:t>x-</a:t>
            </a:r>
            <a:r>
              <a:rPr lang="en-US" dirty="0" err="1"/>
              <a:t>ms</a:t>
            </a:r>
            <a:r>
              <a:rPr lang="en-US" dirty="0"/>
              <a:t>-dynamic-schema</a:t>
            </a:r>
          </a:p>
          <a:p>
            <a:pPr marL="0" indent="0">
              <a:buNone/>
            </a:pPr>
            <a:r>
              <a:rPr lang="en-US" sz="2000" dirty="0">
                <a:hlinkClick r:id="rId2"/>
              </a:rPr>
              <a:t>https://docs.microsoft.com/en-us/connectors/custom-connectors/openapi-extensions</a:t>
            </a:r>
            <a:endParaRPr lang="en-US" sz="2000" dirty="0"/>
          </a:p>
        </p:txBody>
      </p:sp>
      <p:sp>
        <p:nvSpPr>
          <p:cNvPr id="3" name="Title 2">
            <a:extLst>
              <a:ext uri="{FF2B5EF4-FFF2-40B4-BE49-F238E27FC236}">
                <a16:creationId xmlns:a16="http://schemas.microsoft.com/office/drawing/2014/main" id="{3586B42F-248B-4BE3-9D8D-A7409EE87980}"/>
              </a:ext>
            </a:extLst>
          </p:cNvPr>
          <p:cNvSpPr>
            <a:spLocks noGrp="1"/>
          </p:cNvSpPr>
          <p:nvPr>
            <p:ph type="title"/>
          </p:nvPr>
        </p:nvSpPr>
        <p:spPr/>
        <p:txBody>
          <a:bodyPr/>
          <a:lstStyle/>
          <a:p>
            <a:r>
              <a:rPr lang="en-US" dirty="0"/>
              <a:t>Open API Specifications</a:t>
            </a:r>
          </a:p>
        </p:txBody>
      </p:sp>
    </p:spTree>
    <p:extLst>
      <p:ext uri="{BB962C8B-B14F-4D97-AF65-F5344CB8AC3E}">
        <p14:creationId xmlns:p14="http://schemas.microsoft.com/office/powerpoint/2010/main" val="22794683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751065" y="314324"/>
            <a:ext cx="11411954" cy="917575"/>
          </a:xfrm>
        </p:spPr>
        <p:txBody>
          <a:bodyPr/>
          <a:lstStyle/>
          <a:p>
            <a:r>
              <a:rPr lang="en-US" dirty="0"/>
              <a:t>Icons (light)</a:t>
            </a:r>
          </a:p>
        </p:txBody>
      </p:sp>
      <p:grpSp>
        <p:nvGrpSpPr>
          <p:cNvPr id="2" name="Group 1">
            <a:extLst>
              <a:ext uri="{FF2B5EF4-FFF2-40B4-BE49-F238E27FC236}">
                <a16:creationId xmlns:a16="http://schemas.microsoft.com/office/drawing/2014/main" id="{6AAC7E5E-8C4E-4E74-9105-880D9583D3B6}"/>
              </a:ext>
            </a:extLst>
          </p:cNvPr>
          <p:cNvGrpSpPr/>
          <p:nvPr/>
        </p:nvGrpSpPr>
        <p:grpSpPr>
          <a:xfrm>
            <a:off x="801535" y="1332965"/>
            <a:ext cx="9912502" cy="4521085"/>
            <a:chOff x="422287" y="1183011"/>
            <a:chExt cx="10241280" cy="4671040"/>
          </a:xfrm>
        </p:grpSpPr>
        <p:sp>
          <p:nvSpPr>
            <p:cNvPr id="11" name="Freeform 9"/>
            <p:cNvSpPr>
              <a:spLocks noChangeAspect="1" noEditPoints="1"/>
            </p:cNvSpPr>
            <p:nvPr/>
          </p:nvSpPr>
          <p:spPr bwMode="auto">
            <a:xfrm>
              <a:off x="2313960" y="1263794"/>
              <a:ext cx="332993" cy="332993"/>
            </a:xfrm>
            <a:custGeom>
              <a:avLst/>
              <a:gdLst>
                <a:gd name="T0" fmla="*/ 57 w 100"/>
                <a:gd name="T1" fmla="*/ 33 h 100"/>
                <a:gd name="T2" fmla="*/ 66 w 100"/>
                <a:gd name="T3" fmla="*/ 24 h 100"/>
                <a:gd name="T4" fmla="*/ 52 w 100"/>
                <a:gd name="T5" fmla="*/ 24 h 100"/>
                <a:gd name="T6" fmla="*/ 24 w 100"/>
                <a:gd name="T7" fmla="*/ 52 h 100"/>
                <a:gd name="T8" fmla="*/ 24 w 100"/>
                <a:gd name="T9" fmla="*/ 66 h 100"/>
                <a:gd name="T10" fmla="*/ 33 w 100"/>
                <a:gd name="T11" fmla="*/ 57 h 100"/>
                <a:gd name="T12" fmla="*/ 39 w 100"/>
                <a:gd name="T13" fmla="*/ 63 h 100"/>
                <a:gd name="T14" fmla="*/ 20 w 100"/>
                <a:gd name="T15" fmla="*/ 81 h 100"/>
                <a:gd name="T16" fmla="*/ 1 w 100"/>
                <a:gd name="T17" fmla="*/ 63 h 100"/>
                <a:gd name="T18" fmla="*/ 7 w 100"/>
                <a:gd name="T19" fmla="*/ 57 h 100"/>
                <a:gd name="T20" fmla="*/ 16 w 100"/>
                <a:gd name="T21" fmla="*/ 66 h 100"/>
                <a:gd name="T22" fmla="*/ 16 w 100"/>
                <a:gd name="T23" fmla="*/ 52 h 100"/>
                <a:gd name="T24" fmla="*/ 52 w 100"/>
                <a:gd name="T25" fmla="*/ 16 h 100"/>
                <a:gd name="T26" fmla="*/ 66 w 100"/>
                <a:gd name="T27" fmla="*/ 16 h 100"/>
                <a:gd name="T28" fmla="*/ 57 w 100"/>
                <a:gd name="T29" fmla="*/ 7 h 100"/>
                <a:gd name="T30" fmla="*/ 63 w 100"/>
                <a:gd name="T31" fmla="*/ 1 h 100"/>
                <a:gd name="T32" fmla="*/ 82 w 100"/>
                <a:gd name="T33" fmla="*/ 20 h 100"/>
                <a:gd name="T34" fmla="*/ 63 w 100"/>
                <a:gd name="T35" fmla="*/ 39 h 100"/>
                <a:gd name="T36" fmla="*/ 57 w 100"/>
                <a:gd name="T37" fmla="*/ 33 h 100"/>
                <a:gd name="T38" fmla="*/ 100 w 100"/>
                <a:gd name="T39" fmla="*/ 100 h 100"/>
                <a:gd name="T40" fmla="*/ 0 w 100"/>
                <a:gd name="T41" fmla="*/ 100 h 100"/>
                <a:gd name="T42" fmla="*/ 0 w 100"/>
                <a:gd name="T43" fmla="*/ 92 h 100"/>
                <a:gd name="T44" fmla="*/ 68 w 100"/>
                <a:gd name="T45" fmla="*/ 92 h 100"/>
                <a:gd name="T46" fmla="*/ 68 w 100"/>
                <a:gd name="T47" fmla="*/ 68 h 100"/>
                <a:gd name="T48" fmla="*/ 92 w 100"/>
                <a:gd name="T49" fmla="*/ 68 h 100"/>
                <a:gd name="T50" fmla="*/ 92 w 100"/>
                <a:gd name="T51" fmla="*/ 0 h 100"/>
                <a:gd name="T52" fmla="*/ 100 w 100"/>
                <a:gd name="T53" fmla="*/ 0 h 100"/>
                <a:gd name="T54" fmla="*/ 100 w 100"/>
                <a:gd name="T55" fmla="*/ 100 h 100"/>
                <a:gd name="T56" fmla="*/ 92 w 100"/>
                <a:gd name="T57" fmla="*/ 92 h 100"/>
                <a:gd name="T58" fmla="*/ 92 w 100"/>
                <a:gd name="T59" fmla="*/ 76 h 100"/>
                <a:gd name="T60" fmla="*/ 76 w 100"/>
                <a:gd name="T61" fmla="*/ 76 h 100"/>
                <a:gd name="T62" fmla="*/ 76 w 100"/>
                <a:gd name="T63" fmla="*/ 92 h 100"/>
                <a:gd name="T64" fmla="*/ 92 w 100"/>
                <a:gd name="T6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7" y="33"/>
                  </a:moveTo>
                  <a:cubicBezTo>
                    <a:pt x="66" y="24"/>
                    <a:pt x="66" y="24"/>
                    <a:pt x="66" y="24"/>
                  </a:cubicBezTo>
                  <a:cubicBezTo>
                    <a:pt x="52" y="24"/>
                    <a:pt x="52" y="24"/>
                    <a:pt x="52" y="24"/>
                  </a:cubicBezTo>
                  <a:cubicBezTo>
                    <a:pt x="36" y="24"/>
                    <a:pt x="24" y="36"/>
                    <a:pt x="24" y="52"/>
                  </a:cubicBezTo>
                  <a:cubicBezTo>
                    <a:pt x="24" y="66"/>
                    <a:pt x="24" y="66"/>
                    <a:pt x="24" y="66"/>
                  </a:cubicBezTo>
                  <a:cubicBezTo>
                    <a:pt x="33" y="57"/>
                    <a:pt x="33" y="57"/>
                    <a:pt x="33" y="57"/>
                  </a:cubicBezTo>
                  <a:cubicBezTo>
                    <a:pt x="39" y="63"/>
                    <a:pt x="39" y="63"/>
                    <a:pt x="39" y="63"/>
                  </a:cubicBezTo>
                  <a:cubicBezTo>
                    <a:pt x="20" y="81"/>
                    <a:pt x="20" y="81"/>
                    <a:pt x="20" y="81"/>
                  </a:cubicBezTo>
                  <a:cubicBezTo>
                    <a:pt x="1" y="63"/>
                    <a:pt x="1" y="63"/>
                    <a:pt x="1" y="63"/>
                  </a:cubicBezTo>
                  <a:cubicBezTo>
                    <a:pt x="7" y="57"/>
                    <a:pt x="7" y="57"/>
                    <a:pt x="7" y="57"/>
                  </a:cubicBezTo>
                  <a:cubicBezTo>
                    <a:pt x="16" y="66"/>
                    <a:pt x="16" y="66"/>
                    <a:pt x="16" y="66"/>
                  </a:cubicBezTo>
                  <a:cubicBezTo>
                    <a:pt x="16" y="52"/>
                    <a:pt x="16" y="52"/>
                    <a:pt x="16" y="52"/>
                  </a:cubicBezTo>
                  <a:cubicBezTo>
                    <a:pt x="16" y="32"/>
                    <a:pt x="32" y="16"/>
                    <a:pt x="52" y="16"/>
                  </a:cubicBezTo>
                  <a:cubicBezTo>
                    <a:pt x="66" y="16"/>
                    <a:pt x="66" y="16"/>
                    <a:pt x="66" y="16"/>
                  </a:cubicBezTo>
                  <a:cubicBezTo>
                    <a:pt x="57" y="7"/>
                    <a:pt x="57" y="7"/>
                    <a:pt x="57" y="7"/>
                  </a:cubicBezTo>
                  <a:cubicBezTo>
                    <a:pt x="63" y="1"/>
                    <a:pt x="63" y="1"/>
                    <a:pt x="63" y="1"/>
                  </a:cubicBezTo>
                  <a:cubicBezTo>
                    <a:pt x="82" y="20"/>
                    <a:pt x="82" y="20"/>
                    <a:pt x="82" y="20"/>
                  </a:cubicBezTo>
                  <a:cubicBezTo>
                    <a:pt x="63" y="39"/>
                    <a:pt x="63" y="39"/>
                    <a:pt x="63" y="39"/>
                  </a:cubicBezTo>
                  <a:lnTo>
                    <a:pt x="57" y="33"/>
                  </a:lnTo>
                  <a:close/>
                  <a:moveTo>
                    <a:pt x="100" y="100"/>
                  </a:moveTo>
                  <a:cubicBezTo>
                    <a:pt x="0" y="100"/>
                    <a:pt x="0" y="100"/>
                    <a:pt x="0" y="100"/>
                  </a:cubicBezTo>
                  <a:cubicBezTo>
                    <a:pt x="0" y="92"/>
                    <a:pt x="0" y="92"/>
                    <a:pt x="0" y="92"/>
                  </a:cubicBezTo>
                  <a:cubicBezTo>
                    <a:pt x="68" y="92"/>
                    <a:pt x="68" y="92"/>
                    <a:pt x="68" y="92"/>
                  </a:cubicBezTo>
                  <a:cubicBezTo>
                    <a:pt x="68" y="68"/>
                    <a:pt x="68" y="68"/>
                    <a:pt x="68" y="68"/>
                  </a:cubicBezTo>
                  <a:cubicBezTo>
                    <a:pt x="92" y="68"/>
                    <a:pt x="92" y="68"/>
                    <a:pt x="92" y="68"/>
                  </a:cubicBezTo>
                  <a:cubicBezTo>
                    <a:pt x="92" y="0"/>
                    <a:pt x="92" y="0"/>
                    <a:pt x="92" y="0"/>
                  </a:cubicBezTo>
                  <a:cubicBezTo>
                    <a:pt x="100" y="0"/>
                    <a:pt x="100" y="0"/>
                    <a:pt x="100" y="0"/>
                  </a:cubicBezTo>
                  <a:lnTo>
                    <a:pt x="100" y="100"/>
                  </a:lnTo>
                  <a:close/>
                  <a:moveTo>
                    <a:pt x="92" y="92"/>
                  </a:moveTo>
                  <a:cubicBezTo>
                    <a:pt x="92" y="76"/>
                    <a:pt x="92" y="76"/>
                    <a:pt x="92" y="76"/>
                  </a:cubicBezTo>
                  <a:cubicBezTo>
                    <a:pt x="76" y="76"/>
                    <a:pt x="76" y="76"/>
                    <a:pt x="76" y="76"/>
                  </a:cubicBezTo>
                  <a:cubicBezTo>
                    <a:pt x="76" y="92"/>
                    <a:pt x="76" y="92"/>
                    <a:pt x="76" y="92"/>
                  </a:cubicBezTo>
                  <a:lnTo>
                    <a:pt x="92" y="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noChangeAspect="1" noEditPoints="1"/>
            </p:cNvSpPr>
            <p:nvPr/>
          </p:nvSpPr>
          <p:spPr bwMode="auto">
            <a:xfrm>
              <a:off x="4109920" y="1940342"/>
              <a:ext cx="424320" cy="424320"/>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72 w 128"/>
                <a:gd name="T33" fmla="*/ 36 h 128"/>
                <a:gd name="T34" fmla="*/ 111 w 128"/>
                <a:gd name="T35" fmla="*/ 36 h 128"/>
                <a:gd name="T36" fmla="*/ 88 w 128"/>
                <a:gd name="T37" fmla="*/ 51 h 128"/>
                <a:gd name="T38" fmla="*/ 72 w 128"/>
                <a:gd name="T39" fmla="*/ 40 h 128"/>
                <a:gd name="T40" fmla="*/ 72 w 128"/>
                <a:gd name="T41" fmla="*/ 36 h 128"/>
                <a:gd name="T42" fmla="*/ 8 w 128"/>
                <a:gd name="T43" fmla="*/ 28 h 128"/>
                <a:gd name="T44" fmla="*/ 28 w 128"/>
                <a:gd name="T45" fmla="*/ 8 h 128"/>
                <a:gd name="T46" fmla="*/ 73 w 128"/>
                <a:gd name="T47" fmla="*/ 8 h 128"/>
                <a:gd name="T48" fmla="*/ 64 w 128"/>
                <a:gd name="T49" fmla="*/ 28 h 128"/>
                <a:gd name="T50" fmla="*/ 64 w 128"/>
                <a:gd name="T51" fmla="*/ 84 h 128"/>
                <a:gd name="T52" fmla="*/ 8 w 128"/>
                <a:gd name="T53" fmla="*/ 84 h 128"/>
                <a:gd name="T54" fmla="*/ 8 w 128"/>
                <a:gd name="T55" fmla="*/ 28 h 128"/>
                <a:gd name="T56" fmla="*/ 72 w 128"/>
                <a:gd name="T57" fmla="*/ 84 h 128"/>
                <a:gd name="T58" fmla="*/ 72 w 128"/>
                <a:gd name="T59" fmla="*/ 50 h 128"/>
                <a:gd name="T60" fmla="*/ 88 w 128"/>
                <a:gd name="T61" fmla="*/ 60 h 128"/>
                <a:gd name="T62" fmla="*/ 120 w 128"/>
                <a:gd name="T63" fmla="*/ 39 h 128"/>
                <a:gd name="T64" fmla="*/ 120 w 128"/>
                <a:gd name="T65" fmla="*/ 84 h 128"/>
                <a:gd name="T66" fmla="*/ 72 w 128"/>
                <a:gd name="T67" fmla="*/ 84 h 128"/>
                <a:gd name="T68" fmla="*/ 48 w 128"/>
                <a:gd name="T69" fmla="*/ 32 h 128"/>
                <a:gd name="T70" fmla="*/ 48 w 128"/>
                <a:gd name="T71" fmla="*/ 40 h 128"/>
                <a:gd name="T72" fmla="*/ 32 w 128"/>
                <a:gd name="T73" fmla="*/ 40 h 128"/>
                <a:gd name="T74" fmla="*/ 32 w 128"/>
                <a:gd name="T75" fmla="*/ 48 h 128"/>
                <a:gd name="T76" fmla="*/ 24 w 128"/>
                <a:gd name="T77" fmla="*/ 48 h 128"/>
                <a:gd name="T78" fmla="*/ 24 w 128"/>
                <a:gd name="T79" fmla="*/ 32 h 128"/>
                <a:gd name="T80" fmla="*/ 48 w 128"/>
                <a:gd name="T81"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72" y="36"/>
                  </a:moveTo>
                  <a:cubicBezTo>
                    <a:pt x="111" y="36"/>
                    <a:pt x="111" y="36"/>
                    <a:pt x="111" y="36"/>
                  </a:cubicBezTo>
                  <a:cubicBezTo>
                    <a:pt x="88" y="51"/>
                    <a:pt x="88" y="51"/>
                    <a:pt x="88" y="51"/>
                  </a:cubicBezTo>
                  <a:cubicBezTo>
                    <a:pt x="72" y="40"/>
                    <a:pt x="72" y="40"/>
                    <a:pt x="72" y="40"/>
                  </a:cubicBezTo>
                  <a:lnTo>
                    <a:pt x="72" y="36"/>
                  </a:lnTo>
                  <a:close/>
                  <a:moveTo>
                    <a:pt x="8" y="28"/>
                  </a:moveTo>
                  <a:cubicBezTo>
                    <a:pt x="8" y="17"/>
                    <a:pt x="17" y="8"/>
                    <a:pt x="28" y="8"/>
                  </a:cubicBezTo>
                  <a:cubicBezTo>
                    <a:pt x="73" y="8"/>
                    <a:pt x="73" y="8"/>
                    <a:pt x="73" y="8"/>
                  </a:cubicBezTo>
                  <a:cubicBezTo>
                    <a:pt x="67" y="13"/>
                    <a:pt x="64" y="20"/>
                    <a:pt x="64" y="28"/>
                  </a:cubicBezTo>
                  <a:cubicBezTo>
                    <a:pt x="64" y="84"/>
                    <a:pt x="64" y="84"/>
                    <a:pt x="64" y="84"/>
                  </a:cubicBezTo>
                  <a:cubicBezTo>
                    <a:pt x="8" y="84"/>
                    <a:pt x="8" y="84"/>
                    <a:pt x="8" y="84"/>
                  </a:cubicBezTo>
                  <a:lnTo>
                    <a:pt x="8" y="28"/>
                  </a:lnTo>
                  <a:close/>
                  <a:moveTo>
                    <a:pt x="72" y="84"/>
                  </a:moveTo>
                  <a:cubicBezTo>
                    <a:pt x="72" y="50"/>
                    <a:pt x="72" y="50"/>
                    <a:pt x="72" y="50"/>
                  </a:cubicBezTo>
                  <a:cubicBezTo>
                    <a:pt x="88" y="60"/>
                    <a:pt x="88" y="60"/>
                    <a:pt x="88" y="60"/>
                  </a:cubicBezTo>
                  <a:cubicBezTo>
                    <a:pt x="120" y="39"/>
                    <a:pt x="120" y="39"/>
                    <a:pt x="120" y="39"/>
                  </a:cubicBezTo>
                  <a:cubicBezTo>
                    <a:pt x="120" y="84"/>
                    <a:pt x="120" y="84"/>
                    <a:pt x="120" y="84"/>
                  </a:cubicBezTo>
                  <a:lnTo>
                    <a:pt x="72" y="84"/>
                  </a:lnTo>
                  <a:close/>
                  <a:moveTo>
                    <a:pt x="48" y="32"/>
                  </a:moveTo>
                  <a:cubicBezTo>
                    <a:pt x="48" y="40"/>
                    <a:pt x="48" y="40"/>
                    <a:pt x="48" y="40"/>
                  </a:cubicBezTo>
                  <a:cubicBezTo>
                    <a:pt x="32" y="40"/>
                    <a:pt x="32" y="40"/>
                    <a:pt x="32" y="40"/>
                  </a:cubicBezTo>
                  <a:cubicBezTo>
                    <a:pt x="32" y="48"/>
                    <a:pt x="32" y="48"/>
                    <a:pt x="32" y="48"/>
                  </a:cubicBezTo>
                  <a:cubicBezTo>
                    <a:pt x="24" y="48"/>
                    <a:pt x="24" y="48"/>
                    <a:pt x="24" y="48"/>
                  </a:cubicBezTo>
                  <a:cubicBezTo>
                    <a:pt x="24" y="32"/>
                    <a:pt x="24" y="32"/>
                    <a:pt x="24" y="32"/>
                  </a:cubicBezTo>
                  <a:lnTo>
                    <a:pt x="48" y="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noChangeAspect="1" noEditPoints="1"/>
            </p:cNvSpPr>
            <p:nvPr/>
          </p:nvSpPr>
          <p:spPr bwMode="auto">
            <a:xfrm>
              <a:off x="5816848" y="1275643"/>
              <a:ext cx="345638" cy="345638"/>
            </a:xfrm>
            <a:custGeom>
              <a:avLst/>
              <a:gdLst>
                <a:gd name="T0" fmla="*/ 85 w 246"/>
                <a:gd name="T1" fmla="*/ 246 h 246"/>
                <a:gd name="T2" fmla="*/ 0 w 246"/>
                <a:gd name="T3" fmla="*/ 246 h 246"/>
                <a:gd name="T4" fmla="*/ 0 w 246"/>
                <a:gd name="T5" fmla="*/ 160 h 246"/>
                <a:gd name="T6" fmla="*/ 19 w 246"/>
                <a:gd name="T7" fmla="*/ 160 h 246"/>
                <a:gd name="T8" fmla="*/ 19 w 246"/>
                <a:gd name="T9" fmla="*/ 212 h 246"/>
                <a:gd name="T10" fmla="*/ 177 w 246"/>
                <a:gd name="T11" fmla="*/ 56 h 246"/>
                <a:gd name="T12" fmla="*/ 123 w 246"/>
                <a:gd name="T13" fmla="*/ 56 h 246"/>
                <a:gd name="T14" fmla="*/ 123 w 246"/>
                <a:gd name="T15" fmla="*/ 38 h 246"/>
                <a:gd name="T16" fmla="*/ 208 w 246"/>
                <a:gd name="T17" fmla="*/ 38 h 246"/>
                <a:gd name="T18" fmla="*/ 208 w 246"/>
                <a:gd name="T19" fmla="*/ 123 h 246"/>
                <a:gd name="T20" fmla="*/ 189 w 246"/>
                <a:gd name="T21" fmla="*/ 123 h 246"/>
                <a:gd name="T22" fmla="*/ 189 w 246"/>
                <a:gd name="T23" fmla="*/ 68 h 246"/>
                <a:gd name="T24" fmla="*/ 33 w 246"/>
                <a:gd name="T25" fmla="*/ 227 h 246"/>
                <a:gd name="T26" fmla="*/ 85 w 246"/>
                <a:gd name="T27" fmla="*/ 227 h 246"/>
                <a:gd name="T28" fmla="*/ 85 w 246"/>
                <a:gd name="T29" fmla="*/ 246 h 246"/>
                <a:gd name="T30" fmla="*/ 19 w 246"/>
                <a:gd name="T31" fmla="*/ 19 h 246"/>
                <a:gd name="T32" fmla="*/ 227 w 246"/>
                <a:gd name="T33" fmla="*/ 19 h 246"/>
                <a:gd name="T34" fmla="*/ 227 w 246"/>
                <a:gd name="T35" fmla="*/ 227 h 246"/>
                <a:gd name="T36" fmla="*/ 104 w 246"/>
                <a:gd name="T37" fmla="*/ 227 h 246"/>
                <a:gd name="T38" fmla="*/ 104 w 246"/>
                <a:gd name="T39" fmla="*/ 246 h 246"/>
                <a:gd name="T40" fmla="*/ 246 w 246"/>
                <a:gd name="T41" fmla="*/ 246 h 246"/>
                <a:gd name="T42" fmla="*/ 246 w 246"/>
                <a:gd name="T43" fmla="*/ 0 h 246"/>
                <a:gd name="T44" fmla="*/ 0 w 246"/>
                <a:gd name="T45" fmla="*/ 0 h 246"/>
                <a:gd name="T46" fmla="*/ 0 w 246"/>
                <a:gd name="T47" fmla="*/ 142 h 246"/>
                <a:gd name="T48" fmla="*/ 19 w 246"/>
                <a:gd name="T49" fmla="*/ 142 h 246"/>
                <a:gd name="T50" fmla="*/ 19 w 246"/>
                <a:gd name="T51"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 h="246">
                  <a:moveTo>
                    <a:pt x="85" y="246"/>
                  </a:moveTo>
                  <a:lnTo>
                    <a:pt x="0" y="246"/>
                  </a:lnTo>
                  <a:lnTo>
                    <a:pt x="0" y="160"/>
                  </a:lnTo>
                  <a:lnTo>
                    <a:pt x="19" y="160"/>
                  </a:lnTo>
                  <a:lnTo>
                    <a:pt x="19" y="212"/>
                  </a:lnTo>
                  <a:lnTo>
                    <a:pt x="177" y="56"/>
                  </a:lnTo>
                  <a:lnTo>
                    <a:pt x="123" y="56"/>
                  </a:lnTo>
                  <a:lnTo>
                    <a:pt x="123" y="38"/>
                  </a:lnTo>
                  <a:lnTo>
                    <a:pt x="208" y="38"/>
                  </a:lnTo>
                  <a:lnTo>
                    <a:pt x="208" y="123"/>
                  </a:lnTo>
                  <a:lnTo>
                    <a:pt x="189" y="123"/>
                  </a:lnTo>
                  <a:lnTo>
                    <a:pt x="189" y="68"/>
                  </a:lnTo>
                  <a:lnTo>
                    <a:pt x="33" y="227"/>
                  </a:lnTo>
                  <a:lnTo>
                    <a:pt x="85" y="227"/>
                  </a:lnTo>
                  <a:lnTo>
                    <a:pt x="85" y="246"/>
                  </a:lnTo>
                  <a:close/>
                  <a:moveTo>
                    <a:pt x="19" y="19"/>
                  </a:moveTo>
                  <a:lnTo>
                    <a:pt x="227" y="19"/>
                  </a:lnTo>
                  <a:lnTo>
                    <a:pt x="227" y="227"/>
                  </a:lnTo>
                  <a:lnTo>
                    <a:pt x="104" y="227"/>
                  </a:lnTo>
                  <a:lnTo>
                    <a:pt x="104" y="246"/>
                  </a:lnTo>
                  <a:lnTo>
                    <a:pt x="246" y="246"/>
                  </a:lnTo>
                  <a:lnTo>
                    <a:pt x="246" y="0"/>
                  </a:lnTo>
                  <a:lnTo>
                    <a:pt x="0" y="0"/>
                  </a:lnTo>
                  <a:lnTo>
                    <a:pt x="0" y="142"/>
                  </a:lnTo>
                  <a:lnTo>
                    <a:pt x="19" y="142"/>
                  </a:lnTo>
                  <a:lnTo>
                    <a:pt x="19" y="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noChangeAspect="1" noEditPoints="1"/>
            </p:cNvSpPr>
            <p:nvPr/>
          </p:nvSpPr>
          <p:spPr bwMode="auto">
            <a:xfrm>
              <a:off x="1329112" y="5588499"/>
              <a:ext cx="425726" cy="265552"/>
            </a:xfrm>
            <a:custGeom>
              <a:avLst/>
              <a:gdLst>
                <a:gd name="T0" fmla="*/ 52 w 128"/>
                <a:gd name="T1" fmla="*/ 80 h 80"/>
                <a:gd name="T2" fmla="*/ 32 w 128"/>
                <a:gd name="T3" fmla="*/ 60 h 80"/>
                <a:gd name="T4" fmla="*/ 35 w 128"/>
                <a:gd name="T5" fmla="*/ 50 h 80"/>
                <a:gd name="T6" fmla="*/ 42 w 128"/>
                <a:gd name="T7" fmla="*/ 54 h 80"/>
                <a:gd name="T8" fmla="*/ 40 w 128"/>
                <a:gd name="T9" fmla="*/ 60 h 80"/>
                <a:gd name="T10" fmla="*/ 52 w 128"/>
                <a:gd name="T11" fmla="*/ 72 h 80"/>
                <a:gd name="T12" fmla="*/ 64 w 128"/>
                <a:gd name="T13" fmla="*/ 60 h 80"/>
                <a:gd name="T14" fmla="*/ 72 w 128"/>
                <a:gd name="T15" fmla="*/ 60 h 80"/>
                <a:gd name="T16" fmla="*/ 52 w 128"/>
                <a:gd name="T17" fmla="*/ 80 h 80"/>
                <a:gd name="T18" fmla="*/ 128 w 128"/>
                <a:gd name="T19" fmla="*/ 0 h 80"/>
                <a:gd name="T20" fmla="*/ 120 w 128"/>
                <a:gd name="T21" fmla="*/ 0 h 80"/>
                <a:gd name="T22" fmla="*/ 8 w 128"/>
                <a:gd name="T23" fmla="*/ 20 h 80"/>
                <a:gd name="T24" fmla="*/ 0 w 128"/>
                <a:gd name="T25" fmla="*/ 20 h 80"/>
                <a:gd name="T26" fmla="*/ 0 w 128"/>
                <a:gd name="T27" fmla="*/ 52 h 80"/>
                <a:gd name="T28" fmla="*/ 8 w 128"/>
                <a:gd name="T29" fmla="*/ 52 h 80"/>
                <a:gd name="T30" fmla="*/ 119 w 128"/>
                <a:gd name="T31" fmla="*/ 72 h 80"/>
                <a:gd name="T32" fmla="*/ 128 w 128"/>
                <a:gd name="T33" fmla="*/ 72 h 80"/>
                <a:gd name="T34" fmla="*/ 128 w 128"/>
                <a:gd name="T35" fmla="*/ 0 h 80"/>
                <a:gd name="T36" fmla="*/ 8 w 128"/>
                <a:gd name="T37" fmla="*/ 28 h 80"/>
                <a:gd name="T38" fmla="*/ 120 w 128"/>
                <a:gd name="T39" fmla="*/ 8 h 80"/>
                <a:gd name="T40" fmla="*/ 120 w 128"/>
                <a:gd name="T41" fmla="*/ 64 h 80"/>
                <a:gd name="T42" fmla="*/ 9 w 128"/>
                <a:gd name="T43" fmla="*/ 44 h 80"/>
                <a:gd name="T44" fmla="*/ 8 w 128"/>
                <a:gd name="T45" fmla="*/ 44 h 80"/>
                <a:gd name="T46" fmla="*/ 8 w 128"/>
                <a:gd name="T47"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80">
                  <a:moveTo>
                    <a:pt x="52" y="80"/>
                  </a:moveTo>
                  <a:cubicBezTo>
                    <a:pt x="41" y="80"/>
                    <a:pt x="32" y="71"/>
                    <a:pt x="32" y="60"/>
                  </a:cubicBezTo>
                  <a:cubicBezTo>
                    <a:pt x="32" y="56"/>
                    <a:pt x="33" y="53"/>
                    <a:pt x="35" y="50"/>
                  </a:cubicBezTo>
                  <a:cubicBezTo>
                    <a:pt x="42" y="54"/>
                    <a:pt x="42" y="54"/>
                    <a:pt x="42" y="54"/>
                  </a:cubicBezTo>
                  <a:cubicBezTo>
                    <a:pt x="40" y="55"/>
                    <a:pt x="40" y="58"/>
                    <a:pt x="40" y="60"/>
                  </a:cubicBezTo>
                  <a:cubicBezTo>
                    <a:pt x="40" y="66"/>
                    <a:pt x="45" y="72"/>
                    <a:pt x="52" y="72"/>
                  </a:cubicBezTo>
                  <a:cubicBezTo>
                    <a:pt x="59" y="72"/>
                    <a:pt x="64" y="66"/>
                    <a:pt x="64" y="60"/>
                  </a:cubicBezTo>
                  <a:cubicBezTo>
                    <a:pt x="72" y="60"/>
                    <a:pt x="72" y="60"/>
                    <a:pt x="72" y="60"/>
                  </a:cubicBezTo>
                  <a:cubicBezTo>
                    <a:pt x="72" y="71"/>
                    <a:pt x="63" y="80"/>
                    <a:pt x="52" y="80"/>
                  </a:cubicBezTo>
                  <a:close/>
                  <a:moveTo>
                    <a:pt x="128" y="0"/>
                  </a:moveTo>
                  <a:cubicBezTo>
                    <a:pt x="120" y="0"/>
                    <a:pt x="120" y="0"/>
                    <a:pt x="120" y="0"/>
                  </a:cubicBezTo>
                  <a:cubicBezTo>
                    <a:pt x="8" y="20"/>
                    <a:pt x="8" y="20"/>
                    <a:pt x="8" y="20"/>
                  </a:cubicBezTo>
                  <a:cubicBezTo>
                    <a:pt x="0" y="20"/>
                    <a:pt x="0" y="20"/>
                    <a:pt x="0" y="20"/>
                  </a:cubicBezTo>
                  <a:cubicBezTo>
                    <a:pt x="0" y="52"/>
                    <a:pt x="0" y="52"/>
                    <a:pt x="0" y="52"/>
                  </a:cubicBezTo>
                  <a:cubicBezTo>
                    <a:pt x="8" y="52"/>
                    <a:pt x="8" y="52"/>
                    <a:pt x="8" y="52"/>
                  </a:cubicBezTo>
                  <a:cubicBezTo>
                    <a:pt x="119" y="72"/>
                    <a:pt x="119" y="72"/>
                    <a:pt x="119" y="72"/>
                  </a:cubicBezTo>
                  <a:cubicBezTo>
                    <a:pt x="128" y="72"/>
                    <a:pt x="128" y="72"/>
                    <a:pt x="128" y="72"/>
                  </a:cubicBezTo>
                  <a:lnTo>
                    <a:pt x="128" y="0"/>
                  </a:lnTo>
                  <a:close/>
                  <a:moveTo>
                    <a:pt x="8" y="28"/>
                  </a:moveTo>
                  <a:cubicBezTo>
                    <a:pt x="120" y="8"/>
                    <a:pt x="120" y="8"/>
                    <a:pt x="120" y="8"/>
                  </a:cubicBezTo>
                  <a:cubicBezTo>
                    <a:pt x="120" y="64"/>
                    <a:pt x="120" y="64"/>
                    <a:pt x="120" y="64"/>
                  </a:cubicBezTo>
                  <a:cubicBezTo>
                    <a:pt x="9" y="44"/>
                    <a:pt x="9" y="44"/>
                    <a:pt x="9" y="44"/>
                  </a:cubicBezTo>
                  <a:cubicBezTo>
                    <a:pt x="8" y="44"/>
                    <a:pt x="8" y="44"/>
                    <a:pt x="8" y="44"/>
                  </a:cubicBezTo>
                  <a:lnTo>
                    <a:pt x="8" y="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noChangeAspect="1" noEditPoints="1"/>
            </p:cNvSpPr>
            <p:nvPr/>
          </p:nvSpPr>
          <p:spPr bwMode="auto">
            <a:xfrm>
              <a:off x="10403635" y="5429731"/>
              <a:ext cx="259932" cy="424320"/>
            </a:xfrm>
            <a:custGeom>
              <a:avLst/>
              <a:gdLst>
                <a:gd name="T0" fmla="*/ 170 w 185"/>
                <a:gd name="T1" fmla="*/ 153 h 302"/>
                <a:gd name="T2" fmla="*/ 185 w 185"/>
                <a:gd name="T3" fmla="*/ 167 h 302"/>
                <a:gd name="T4" fmla="*/ 92 w 185"/>
                <a:gd name="T5" fmla="*/ 260 h 302"/>
                <a:gd name="T6" fmla="*/ 0 w 185"/>
                <a:gd name="T7" fmla="*/ 167 h 302"/>
                <a:gd name="T8" fmla="*/ 14 w 185"/>
                <a:gd name="T9" fmla="*/ 153 h 302"/>
                <a:gd name="T10" fmla="*/ 83 w 185"/>
                <a:gd name="T11" fmla="*/ 222 h 302"/>
                <a:gd name="T12" fmla="*/ 83 w 185"/>
                <a:gd name="T13" fmla="*/ 0 h 302"/>
                <a:gd name="T14" fmla="*/ 102 w 185"/>
                <a:gd name="T15" fmla="*/ 0 h 302"/>
                <a:gd name="T16" fmla="*/ 102 w 185"/>
                <a:gd name="T17" fmla="*/ 222 h 302"/>
                <a:gd name="T18" fmla="*/ 170 w 185"/>
                <a:gd name="T19" fmla="*/ 153 h 302"/>
                <a:gd name="T20" fmla="*/ 7 w 185"/>
                <a:gd name="T21" fmla="*/ 302 h 302"/>
                <a:gd name="T22" fmla="*/ 177 w 185"/>
                <a:gd name="T23" fmla="*/ 302 h 302"/>
                <a:gd name="T24" fmla="*/ 177 w 185"/>
                <a:gd name="T25" fmla="*/ 283 h 302"/>
                <a:gd name="T26" fmla="*/ 7 w 185"/>
                <a:gd name="T27" fmla="*/ 283 h 302"/>
                <a:gd name="T28" fmla="*/ 7 w 185"/>
                <a:gd name="T2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02">
                  <a:moveTo>
                    <a:pt x="170" y="153"/>
                  </a:moveTo>
                  <a:lnTo>
                    <a:pt x="185" y="167"/>
                  </a:lnTo>
                  <a:lnTo>
                    <a:pt x="92" y="260"/>
                  </a:lnTo>
                  <a:lnTo>
                    <a:pt x="0" y="167"/>
                  </a:lnTo>
                  <a:lnTo>
                    <a:pt x="14" y="153"/>
                  </a:lnTo>
                  <a:lnTo>
                    <a:pt x="83" y="222"/>
                  </a:lnTo>
                  <a:lnTo>
                    <a:pt x="83" y="0"/>
                  </a:lnTo>
                  <a:lnTo>
                    <a:pt x="102" y="0"/>
                  </a:lnTo>
                  <a:lnTo>
                    <a:pt x="102" y="222"/>
                  </a:lnTo>
                  <a:lnTo>
                    <a:pt x="170" y="153"/>
                  </a:lnTo>
                  <a:close/>
                  <a:moveTo>
                    <a:pt x="7" y="302"/>
                  </a:moveTo>
                  <a:lnTo>
                    <a:pt x="177" y="302"/>
                  </a:lnTo>
                  <a:lnTo>
                    <a:pt x="177" y="283"/>
                  </a:lnTo>
                  <a:lnTo>
                    <a:pt x="7" y="283"/>
                  </a:lnTo>
                  <a:lnTo>
                    <a:pt x="7" y="3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ChangeAspect="1" noEditPoints="1"/>
            </p:cNvSpPr>
            <p:nvPr/>
          </p:nvSpPr>
          <p:spPr bwMode="auto">
            <a:xfrm>
              <a:off x="7535624" y="5449402"/>
              <a:ext cx="404650" cy="404649"/>
            </a:xfrm>
            <a:custGeom>
              <a:avLst/>
              <a:gdLst>
                <a:gd name="T0" fmla="*/ 105 w 148"/>
                <a:gd name="T1" fmla="*/ 78 h 148"/>
                <a:gd name="T2" fmla="*/ 38 w 148"/>
                <a:gd name="T3" fmla="*/ 78 h 148"/>
                <a:gd name="T4" fmla="*/ 38 w 148"/>
                <a:gd name="T5" fmla="*/ 70 h 148"/>
                <a:gd name="T6" fmla="*/ 105 w 148"/>
                <a:gd name="T7" fmla="*/ 70 h 148"/>
                <a:gd name="T8" fmla="*/ 105 w 148"/>
                <a:gd name="T9" fmla="*/ 78 h 148"/>
                <a:gd name="T10" fmla="*/ 113 w 148"/>
                <a:gd name="T11" fmla="*/ 74 h 148"/>
                <a:gd name="T12" fmla="*/ 76 w 148"/>
                <a:gd name="T13" fmla="*/ 37 h 148"/>
                <a:gd name="T14" fmla="*/ 71 w 148"/>
                <a:gd name="T15" fmla="*/ 42 h 148"/>
                <a:gd name="T16" fmla="*/ 102 w 148"/>
                <a:gd name="T17" fmla="*/ 74 h 148"/>
                <a:gd name="T18" fmla="*/ 71 w 148"/>
                <a:gd name="T19" fmla="*/ 105 h 148"/>
                <a:gd name="T20" fmla="*/ 76 w 148"/>
                <a:gd name="T21" fmla="*/ 110 h 148"/>
                <a:gd name="T22" fmla="*/ 113 w 148"/>
                <a:gd name="T23" fmla="*/ 74 h 148"/>
                <a:gd name="T24" fmla="*/ 148 w 148"/>
                <a:gd name="T25" fmla="*/ 74 h 148"/>
                <a:gd name="T26" fmla="*/ 74 w 148"/>
                <a:gd name="T27" fmla="*/ 0 h 148"/>
                <a:gd name="T28" fmla="*/ 0 w 148"/>
                <a:gd name="T29" fmla="*/ 74 h 148"/>
                <a:gd name="T30" fmla="*/ 74 w 148"/>
                <a:gd name="T31" fmla="*/ 148 h 148"/>
                <a:gd name="T32" fmla="*/ 148 w 148"/>
                <a:gd name="T33" fmla="*/ 74 h 148"/>
                <a:gd name="T34" fmla="*/ 140 w 148"/>
                <a:gd name="T35" fmla="*/ 74 h 148"/>
                <a:gd name="T36" fmla="*/ 74 w 148"/>
                <a:gd name="T37" fmla="*/ 140 h 148"/>
                <a:gd name="T38" fmla="*/ 8 w 148"/>
                <a:gd name="T39" fmla="*/ 74 h 148"/>
                <a:gd name="T40" fmla="*/ 74 w 148"/>
                <a:gd name="T41" fmla="*/ 8 h 148"/>
                <a:gd name="T42" fmla="*/ 140 w 148"/>
                <a:gd name="T4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48">
                  <a:moveTo>
                    <a:pt x="105" y="78"/>
                  </a:moveTo>
                  <a:cubicBezTo>
                    <a:pt x="38" y="78"/>
                    <a:pt x="38" y="78"/>
                    <a:pt x="38" y="78"/>
                  </a:cubicBezTo>
                  <a:cubicBezTo>
                    <a:pt x="38" y="70"/>
                    <a:pt x="38" y="70"/>
                    <a:pt x="38" y="70"/>
                  </a:cubicBezTo>
                  <a:cubicBezTo>
                    <a:pt x="105" y="70"/>
                    <a:pt x="105" y="70"/>
                    <a:pt x="105" y="70"/>
                  </a:cubicBezTo>
                  <a:lnTo>
                    <a:pt x="105" y="78"/>
                  </a:lnTo>
                  <a:close/>
                  <a:moveTo>
                    <a:pt x="113" y="74"/>
                  </a:moveTo>
                  <a:cubicBezTo>
                    <a:pt x="76" y="37"/>
                    <a:pt x="76" y="37"/>
                    <a:pt x="76" y="37"/>
                  </a:cubicBezTo>
                  <a:cubicBezTo>
                    <a:pt x="71" y="42"/>
                    <a:pt x="71" y="42"/>
                    <a:pt x="71" y="42"/>
                  </a:cubicBezTo>
                  <a:cubicBezTo>
                    <a:pt x="102" y="74"/>
                    <a:pt x="102" y="74"/>
                    <a:pt x="102" y="74"/>
                  </a:cubicBezTo>
                  <a:cubicBezTo>
                    <a:pt x="71" y="105"/>
                    <a:pt x="71" y="105"/>
                    <a:pt x="71" y="105"/>
                  </a:cubicBezTo>
                  <a:cubicBezTo>
                    <a:pt x="76" y="110"/>
                    <a:pt x="76" y="110"/>
                    <a:pt x="76" y="110"/>
                  </a:cubicBezTo>
                  <a:lnTo>
                    <a:pt x="113" y="74"/>
                  </a:lnTo>
                  <a:close/>
                  <a:moveTo>
                    <a:pt x="148" y="74"/>
                  </a:moveTo>
                  <a:cubicBezTo>
                    <a:pt x="148" y="33"/>
                    <a:pt x="115" y="0"/>
                    <a:pt x="74" y="0"/>
                  </a:cubicBezTo>
                  <a:cubicBezTo>
                    <a:pt x="33" y="0"/>
                    <a:pt x="0" y="33"/>
                    <a:pt x="0" y="74"/>
                  </a:cubicBezTo>
                  <a:cubicBezTo>
                    <a:pt x="0" y="114"/>
                    <a:pt x="33" y="148"/>
                    <a:pt x="74" y="148"/>
                  </a:cubicBezTo>
                  <a:cubicBezTo>
                    <a:pt x="115" y="148"/>
                    <a:pt x="148" y="114"/>
                    <a:pt x="148" y="74"/>
                  </a:cubicBezTo>
                  <a:close/>
                  <a:moveTo>
                    <a:pt x="140" y="74"/>
                  </a:moveTo>
                  <a:cubicBezTo>
                    <a:pt x="140" y="110"/>
                    <a:pt x="111" y="140"/>
                    <a:pt x="74" y="140"/>
                  </a:cubicBezTo>
                  <a:cubicBezTo>
                    <a:pt x="38" y="140"/>
                    <a:pt x="8" y="110"/>
                    <a:pt x="8" y="74"/>
                  </a:cubicBezTo>
                  <a:cubicBezTo>
                    <a:pt x="8" y="37"/>
                    <a:pt x="38" y="8"/>
                    <a:pt x="74" y="8"/>
                  </a:cubicBezTo>
                  <a:cubicBezTo>
                    <a:pt x="111" y="8"/>
                    <a:pt x="140" y="37"/>
                    <a:pt x="140"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noChangeAspect="1" noEditPoints="1"/>
            </p:cNvSpPr>
            <p:nvPr/>
          </p:nvSpPr>
          <p:spPr bwMode="auto">
            <a:xfrm>
              <a:off x="6630470" y="5429731"/>
              <a:ext cx="425726" cy="424320"/>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8 w 128"/>
                <a:gd name="T33" fmla="*/ 28 h 128"/>
                <a:gd name="T34" fmla="*/ 28 w 128"/>
                <a:gd name="T35" fmla="*/ 8 h 128"/>
                <a:gd name="T36" fmla="*/ 73 w 128"/>
                <a:gd name="T37" fmla="*/ 8 h 128"/>
                <a:gd name="T38" fmla="*/ 64 w 128"/>
                <a:gd name="T39" fmla="*/ 28 h 128"/>
                <a:gd name="T40" fmla="*/ 64 w 128"/>
                <a:gd name="T41" fmla="*/ 84 h 128"/>
                <a:gd name="T42" fmla="*/ 8 w 128"/>
                <a:gd name="T43" fmla="*/ 84 h 128"/>
                <a:gd name="T44" fmla="*/ 8 w 128"/>
                <a:gd name="T45" fmla="*/ 28 h 128"/>
                <a:gd name="T46" fmla="*/ 120 w 128"/>
                <a:gd name="T47" fmla="*/ 84 h 128"/>
                <a:gd name="T48" fmla="*/ 72 w 128"/>
                <a:gd name="T49" fmla="*/ 84 h 128"/>
                <a:gd name="T50" fmla="*/ 72 w 128"/>
                <a:gd name="T51" fmla="*/ 76 h 128"/>
                <a:gd name="T52" fmla="*/ 96 w 128"/>
                <a:gd name="T53" fmla="*/ 76 h 128"/>
                <a:gd name="T54" fmla="*/ 96 w 128"/>
                <a:gd name="T55" fmla="*/ 68 h 128"/>
                <a:gd name="T56" fmla="*/ 72 w 128"/>
                <a:gd name="T57" fmla="*/ 68 h 128"/>
                <a:gd name="T58" fmla="*/ 72 w 128"/>
                <a:gd name="T59" fmla="*/ 60 h 128"/>
                <a:gd name="T60" fmla="*/ 88 w 128"/>
                <a:gd name="T61" fmla="*/ 60 h 128"/>
                <a:gd name="T62" fmla="*/ 88 w 128"/>
                <a:gd name="T63" fmla="*/ 52 h 128"/>
                <a:gd name="T64" fmla="*/ 72 w 128"/>
                <a:gd name="T65" fmla="*/ 52 h 128"/>
                <a:gd name="T66" fmla="*/ 72 w 128"/>
                <a:gd name="T67" fmla="*/ 36 h 128"/>
                <a:gd name="T68" fmla="*/ 120 w 128"/>
                <a:gd name="T69" fmla="*/ 36 h 128"/>
                <a:gd name="T70" fmla="*/ 120 w 128"/>
                <a:gd name="T71" fmla="*/ 84 h 128"/>
                <a:gd name="T72" fmla="*/ 44 w 128"/>
                <a:gd name="T73" fmla="*/ 28 h 128"/>
                <a:gd name="T74" fmla="*/ 44 w 128"/>
                <a:gd name="T75" fmla="*/ 52 h 128"/>
                <a:gd name="T76" fmla="*/ 36 w 128"/>
                <a:gd name="T77" fmla="*/ 52 h 128"/>
                <a:gd name="T78" fmla="*/ 36 w 128"/>
                <a:gd name="T79" fmla="*/ 36 h 128"/>
                <a:gd name="T80" fmla="*/ 28 w 128"/>
                <a:gd name="T81" fmla="*/ 36 h 128"/>
                <a:gd name="T82" fmla="*/ 28 w 128"/>
                <a:gd name="T83" fmla="*/ 28 h 128"/>
                <a:gd name="T84" fmla="*/ 44 w 128"/>
                <a:gd name="T85" fmla="*/ 28 h 128"/>
                <a:gd name="T86" fmla="*/ 112 w 128"/>
                <a:gd name="T87" fmla="*/ 52 h 128"/>
                <a:gd name="T88" fmla="*/ 104 w 128"/>
                <a:gd name="T89" fmla="*/ 52 h 128"/>
                <a:gd name="T90" fmla="*/ 104 w 128"/>
                <a:gd name="T91" fmla="*/ 44 h 128"/>
                <a:gd name="T92" fmla="*/ 112 w 128"/>
                <a:gd name="T93" fmla="*/ 44 h 128"/>
                <a:gd name="T94" fmla="*/ 112 w 128"/>
                <a:gd name="T9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8" y="28"/>
                  </a:moveTo>
                  <a:cubicBezTo>
                    <a:pt x="8" y="17"/>
                    <a:pt x="17" y="8"/>
                    <a:pt x="28" y="8"/>
                  </a:cubicBezTo>
                  <a:cubicBezTo>
                    <a:pt x="73" y="8"/>
                    <a:pt x="73" y="8"/>
                    <a:pt x="73" y="8"/>
                  </a:cubicBezTo>
                  <a:cubicBezTo>
                    <a:pt x="68" y="13"/>
                    <a:pt x="64" y="20"/>
                    <a:pt x="64" y="28"/>
                  </a:cubicBezTo>
                  <a:cubicBezTo>
                    <a:pt x="64" y="84"/>
                    <a:pt x="64" y="84"/>
                    <a:pt x="64" y="84"/>
                  </a:cubicBezTo>
                  <a:cubicBezTo>
                    <a:pt x="8" y="84"/>
                    <a:pt x="8" y="84"/>
                    <a:pt x="8" y="84"/>
                  </a:cubicBezTo>
                  <a:lnTo>
                    <a:pt x="8" y="28"/>
                  </a:lnTo>
                  <a:close/>
                  <a:moveTo>
                    <a:pt x="120" y="84"/>
                  </a:moveTo>
                  <a:cubicBezTo>
                    <a:pt x="72" y="84"/>
                    <a:pt x="72" y="84"/>
                    <a:pt x="72" y="84"/>
                  </a:cubicBezTo>
                  <a:cubicBezTo>
                    <a:pt x="72" y="76"/>
                    <a:pt x="72" y="76"/>
                    <a:pt x="72" y="76"/>
                  </a:cubicBezTo>
                  <a:cubicBezTo>
                    <a:pt x="96" y="76"/>
                    <a:pt x="96" y="76"/>
                    <a:pt x="96" y="76"/>
                  </a:cubicBezTo>
                  <a:cubicBezTo>
                    <a:pt x="96" y="68"/>
                    <a:pt x="96" y="68"/>
                    <a:pt x="96" y="68"/>
                  </a:cubicBezTo>
                  <a:cubicBezTo>
                    <a:pt x="72" y="68"/>
                    <a:pt x="72" y="68"/>
                    <a:pt x="72" y="68"/>
                  </a:cubicBezTo>
                  <a:cubicBezTo>
                    <a:pt x="72" y="60"/>
                    <a:pt x="72" y="60"/>
                    <a:pt x="72" y="60"/>
                  </a:cubicBezTo>
                  <a:cubicBezTo>
                    <a:pt x="88" y="60"/>
                    <a:pt x="88" y="60"/>
                    <a:pt x="88" y="60"/>
                  </a:cubicBezTo>
                  <a:cubicBezTo>
                    <a:pt x="88" y="52"/>
                    <a:pt x="88" y="52"/>
                    <a:pt x="88" y="52"/>
                  </a:cubicBezTo>
                  <a:cubicBezTo>
                    <a:pt x="72" y="52"/>
                    <a:pt x="72" y="52"/>
                    <a:pt x="72" y="52"/>
                  </a:cubicBezTo>
                  <a:cubicBezTo>
                    <a:pt x="72" y="36"/>
                    <a:pt x="72" y="36"/>
                    <a:pt x="72" y="36"/>
                  </a:cubicBezTo>
                  <a:cubicBezTo>
                    <a:pt x="120" y="36"/>
                    <a:pt x="120" y="36"/>
                    <a:pt x="120" y="36"/>
                  </a:cubicBezTo>
                  <a:lnTo>
                    <a:pt x="120" y="84"/>
                  </a:lnTo>
                  <a:close/>
                  <a:moveTo>
                    <a:pt x="44" y="28"/>
                  </a:moveTo>
                  <a:cubicBezTo>
                    <a:pt x="44" y="52"/>
                    <a:pt x="44" y="52"/>
                    <a:pt x="44" y="52"/>
                  </a:cubicBezTo>
                  <a:cubicBezTo>
                    <a:pt x="36" y="52"/>
                    <a:pt x="36" y="52"/>
                    <a:pt x="36" y="52"/>
                  </a:cubicBezTo>
                  <a:cubicBezTo>
                    <a:pt x="36" y="36"/>
                    <a:pt x="36" y="36"/>
                    <a:pt x="36" y="36"/>
                  </a:cubicBezTo>
                  <a:cubicBezTo>
                    <a:pt x="28" y="36"/>
                    <a:pt x="28" y="36"/>
                    <a:pt x="28" y="36"/>
                  </a:cubicBezTo>
                  <a:cubicBezTo>
                    <a:pt x="28" y="28"/>
                    <a:pt x="28" y="28"/>
                    <a:pt x="28" y="28"/>
                  </a:cubicBezTo>
                  <a:lnTo>
                    <a:pt x="44" y="28"/>
                  </a:lnTo>
                  <a:close/>
                  <a:moveTo>
                    <a:pt x="112" y="52"/>
                  </a:moveTo>
                  <a:cubicBezTo>
                    <a:pt x="104" y="52"/>
                    <a:pt x="104" y="52"/>
                    <a:pt x="104" y="52"/>
                  </a:cubicBezTo>
                  <a:cubicBezTo>
                    <a:pt x="104" y="44"/>
                    <a:pt x="104" y="44"/>
                    <a:pt x="104" y="44"/>
                  </a:cubicBezTo>
                  <a:cubicBezTo>
                    <a:pt x="112" y="44"/>
                    <a:pt x="112" y="44"/>
                    <a:pt x="112" y="44"/>
                  </a:cubicBezTo>
                  <a:lnTo>
                    <a:pt x="11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noChangeAspect="1" noEditPoints="1"/>
            </p:cNvSpPr>
            <p:nvPr/>
          </p:nvSpPr>
          <p:spPr bwMode="auto">
            <a:xfrm>
              <a:off x="8475622" y="5535108"/>
              <a:ext cx="372334" cy="318943"/>
            </a:xfrm>
            <a:custGeom>
              <a:avLst/>
              <a:gdLst>
                <a:gd name="T0" fmla="*/ 246 w 265"/>
                <a:gd name="T1" fmla="*/ 208 h 227"/>
                <a:gd name="T2" fmla="*/ 142 w 265"/>
                <a:gd name="T3" fmla="*/ 208 h 227"/>
                <a:gd name="T4" fmla="*/ 142 w 265"/>
                <a:gd name="T5" fmla="*/ 123 h 227"/>
                <a:gd name="T6" fmla="*/ 19 w 265"/>
                <a:gd name="T7" fmla="*/ 123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42 h 227"/>
                <a:gd name="T28" fmla="*/ 123 w 265"/>
                <a:gd name="T29" fmla="*/ 142 h 227"/>
                <a:gd name="T30" fmla="*/ 123 w 265"/>
                <a:gd name="T31" fmla="*/ 208 h 227"/>
                <a:gd name="T32" fmla="*/ 19 w 265"/>
                <a:gd name="T33" fmla="*/ 208 h 227"/>
                <a:gd name="T34" fmla="*/ 19 w 265"/>
                <a:gd name="T35" fmla="*/ 142 h 227"/>
                <a:gd name="T36" fmla="*/ 263 w 265"/>
                <a:gd name="T37" fmla="*/ 17 h 227"/>
                <a:gd name="T38" fmla="*/ 194 w 265"/>
                <a:gd name="T39" fmla="*/ 85 h 227"/>
                <a:gd name="T40" fmla="*/ 227 w 265"/>
                <a:gd name="T41" fmla="*/ 85 h 227"/>
                <a:gd name="T42" fmla="*/ 227 w 265"/>
                <a:gd name="T43" fmla="*/ 104 h 227"/>
                <a:gd name="T44" fmla="*/ 161 w 265"/>
                <a:gd name="T45" fmla="*/ 104 h 227"/>
                <a:gd name="T46" fmla="*/ 161 w 265"/>
                <a:gd name="T47" fmla="*/ 38 h 227"/>
                <a:gd name="T48" fmla="*/ 180 w 265"/>
                <a:gd name="T49" fmla="*/ 38 h 227"/>
                <a:gd name="T50" fmla="*/ 180 w 265"/>
                <a:gd name="T51" fmla="*/ 71 h 227"/>
                <a:gd name="T52" fmla="*/ 251 w 265"/>
                <a:gd name="T53" fmla="*/ 3 h 227"/>
                <a:gd name="T54" fmla="*/ 263 w 265"/>
                <a:gd name="T55" fmla="*/ 1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42" y="208"/>
                  </a:lnTo>
                  <a:lnTo>
                    <a:pt x="142" y="123"/>
                  </a:lnTo>
                  <a:lnTo>
                    <a:pt x="19" y="123"/>
                  </a:lnTo>
                  <a:lnTo>
                    <a:pt x="19" y="19"/>
                  </a:lnTo>
                  <a:lnTo>
                    <a:pt x="180" y="19"/>
                  </a:lnTo>
                  <a:lnTo>
                    <a:pt x="180" y="0"/>
                  </a:lnTo>
                  <a:lnTo>
                    <a:pt x="0" y="0"/>
                  </a:lnTo>
                  <a:lnTo>
                    <a:pt x="0" y="227"/>
                  </a:lnTo>
                  <a:lnTo>
                    <a:pt x="265" y="227"/>
                  </a:lnTo>
                  <a:lnTo>
                    <a:pt x="265" y="85"/>
                  </a:lnTo>
                  <a:lnTo>
                    <a:pt x="246" y="85"/>
                  </a:lnTo>
                  <a:lnTo>
                    <a:pt x="246" y="208"/>
                  </a:lnTo>
                  <a:close/>
                  <a:moveTo>
                    <a:pt x="19" y="142"/>
                  </a:moveTo>
                  <a:lnTo>
                    <a:pt x="123" y="142"/>
                  </a:lnTo>
                  <a:lnTo>
                    <a:pt x="123" y="208"/>
                  </a:lnTo>
                  <a:lnTo>
                    <a:pt x="19" y="208"/>
                  </a:lnTo>
                  <a:lnTo>
                    <a:pt x="19" y="142"/>
                  </a:lnTo>
                  <a:close/>
                  <a:moveTo>
                    <a:pt x="263" y="17"/>
                  </a:moveTo>
                  <a:lnTo>
                    <a:pt x="194" y="85"/>
                  </a:lnTo>
                  <a:lnTo>
                    <a:pt x="227" y="85"/>
                  </a:lnTo>
                  <a:lnTo>
                    <a:pt x="227" y="104"/>
                  </a:lnTo>
                  <a:lnTo>
                    <a:pt x="161" y="104"/>
                  </a:lnTo>
                  <a:lnTo>
                    <a:pt x="161" y="38"/>
                  </a:lnTo>
                  <a:lnTo>
                    <a:pt x="180" y="38"/>
                  </a:lnTo>
                  <a:lnTo>
                    <a:pt x="180" y="71"/>
                  </a:lnTo>
                  <a:lnTo>
                    <a:pt x="251" y="3"/>
                  </a:lnTo>
                  <a:lnTo>
                    <a:pt x="263" y="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noChangeAspect="1"/>
            </p:cNvSpPr>
            <p:nvPr/>
          </p:nvSpPr>
          <p:spPr bwMode="auto">
            <a:xfrm>
              <a:off x="4149261" y="5508412"/>
              <a:ext cx="345638" cy="345639"/>
            </a:xfrm>
            <a:custGeom>
              <a:avLst/>
              <a:gdLst>
                <a:gd name="connsiteX0" fmla="*/ 195263 w 390525"/>
                <a:gd name="connsiteY0" fmla="*/ 58738 h 390526"/>
                <a:gd name="connsiteX1" fmla="*/ 330200 w 390525"/>
                <a:gd name="connsiteY1" fmla="*/ 58738 h 390526"/>
                <a:gd name="connsiteX2" fmla="*/ 330200 w 390525"/>
                <a:gd name="connsiteY2" fmla="*/ 195263 h 390526"/>
                <a:gd name="connsiteX3" fmla="*/ 300037 w 390525"/>
                <a:gd name="connsiteY3" fmla="*/ 195263 h 390526"/>
                <a:gd name="connsiteX4" fmla="*/ 300037 w 390525"/>
                <a:gd name="connsiteY4" fmla="*/ 107951 h 390526"/>
                <a:gd name="connsiteX5" fmla="*/ 49213 w 390525"/>
                <a:gd name="connsiteY5" fmla="*/ 360364 h 390526"/>
                <a:gd name="connsiteX6" fmla="*/ 134937 w 390525"/>
                <a:gd name="connsiteY6" fmla="*/ 360364 h 390526"/>
                <a:gd name="connsiteX7" fmla="*/ 134937 w 390525"/>
                <a:gd name="connsiteY7" fmla="*/ 390526 h 390526"/>
                <a:gd name="connsiteX8" fmla="*/ 0 w 390525"/>
                <a:gd name="connsiteY8" fmla="*/ 390526 h 390526"/>
                <a:gd name="connsiteX9" fmla="*/ 0 w 390525"/>
                <a:gd name="connsiteY9" fmla="*/ 254001 h 390526"/>
                <a:gd name="connsiteX10" fmla="*/ 30163 w 390525"/>
                <a:gd name="connsiteY10" fmla="*/ 254001 h 390526"/>
                <a:gd name="connsiteX11" fmla="*/ 30163 w 390525"/>
                <a:gd name="connsiteY11" fmla="*/ 336551 h 390526"/>
                <a:gd name="connsiteX12" fmla="*/ 277813 w 390525"/>
                <a:gd name="connsiteY12" fmla="*/ 88901 h 390526"/>
                <a:gd name="connsiteX13" fmla="*/ 195263 w 390525"/>
                <a:gd name="connsiteY13" fmla="*/ 88901 h 390526"/>
                <a:gd name="connsiteX14" fmla="*/ 0 w 390525"/>
                <a:gd name="connsiteY14" fmla="*/ 0 h 390526"/>
                <a:gd name="connsiteX15" fmla="*/ 390525 w 390525"/>
                <a:gd name="connsiteY15" fmla="*/ 0 h 390526"/>
                <a:gd name="connsiteX16" fmla="*/ 390525 w 390525"/>
                <a:gd name="connsiteY16" fmla="*/ 390525 h 390526"/>
                <a:gd name="connsiteX17" fmla="*/ 165100 w 390525"/>
                <a:gd name="connsiteY17" fmla="*/ 390525 h 390526"/>
                <a:gd name="connsiteX18" fmla="*/ 165100 w 390525"/>
                <a:gd name="connsiteY18" fmla="*/ 360363 h 390526"/>
                <a:gd name="connsiteX19" fmla="*/ 360363 w 390525"/>
                <a:gd name="connsiteY19" fmla="*/ 360363 h 390526"/>
                <a:gd name="connsiteX20" fmla="*/ 360363 w 390525"/>
                <a:gd name="connsiteY20" fmla="*/ 30163 h 390526"/>
                <a:gd name="connsiteX21" fmla="*/ 30163 w 390525"/>
                <a:gd name="connsiteY21" fmla="*/ 30163 h 390526"/>
                <a:gd name="connsiteX22" fmla="*/ 30163 w 390525"/>
                <a:gd name="connsiteY22" fmla="*/ 225425 h 390526"/>
                <a:gd name="connsiteX23" fmla="*/ 0 w 390525"/>
                <a:gd name="connsiteY23" fmla="*/ 225425 h 3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525" h="390526">
                  <a:moveTo>
                    <a:pt x="195263" y="58738"/>
                  </a:moveTo>
                  <a:lnTo>
                    <a:pt x="330200" y="58738"/>
                  </a:lnTo>
                  <a:lnTo>
                    <a:pt x="330200" y="195263"/>
                  </a:lnTo>
                  <a:lnTo>
                    <a:pt x="300037" y="195263"/>
                  </a:lnTo>
                  <a:lnTo>
                    <a:pt x="300037" y="107951"/>
                  </a:lnTo>
                  <a:lnTo>
                    <a:pt x="49213" y="360364"/>
                  </a:lnTo>
                  <a:lnTo>
                    <a:pt x="134937" y="360364"/>
                  </a:lnTo>
                  <a:lnTo>
                    <a:pt x="134937" y="390526"/>
                  </a:lnTo>
                  <a:lnTo>
                    <a:pt x="0" y="390526"/>
                  </a:lnTo>
                  <a:lnTo>
                    <a:pt x="0" y="254001"/>
                  </a:lnTo>
                  <a:lnTo>
                    <a:pt x="30163" y="254001"/>
                  </a:lnTo>
                  <a:lnTo>
                    <a:pt x="30163" y="336551"/>
                  </a:lnTo>
                  <a:lnTo>
                    <a:pt x="277813" y="88901"/>
                  </a:lnTo>
                  <a:lnTo>
                    <a:pt x="195263" y="88901"/>
                  </a:lnTo>
                  <a:close/>
                  <a:moveTo>
                    <a:pt x="0" y="0"/>
                  </a:moveTo>
                  <a:lnTo>
                    <a:pt x="390525" y="0"/>
                  </a:lnTo>
                  <a:lnTo>
                    <a:pt x="390525" y="390525"/>
                  </a:lnTo>
                  <a:lnTo>
                    <a:pt x="165100" y="390525"/>
                  </a:lnTo>
                  <a:lnTo>
                    <a:pt x="165100" y="360363"/>
                  </a:lnTo>
                  <a:lnTo>
                    <a:pt x="360363" y="360363"/>
                  </a:lnTo>
                  <a:lnTo>
                    <a:pt x="360363" y="30163"/>
                  </a:lnTo>
                  <a:lnTo>
                    <a:pt x="30163" y="30163"/>
                  </a:lnTo>
                  <a:lnTo>
                    <a:pt x="30163" y="225425"/>
                  </a:lnTo>
                  <a:lnTo>
                    <a:pt x="0" y="22542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a:spLocks noChangeAspect="1"/>
            </p:cNvSpPr>
            <p:nvPr/>
          </p:nvSpPr>
          <p:spPr bwMode="auto">
            <a:xfrm>
              <a:off x="2263379" y="5588499"/>
              <a:ext cx="434156" cy="265552"/>
            </a:xfrm>
            <a:custGeom>
              <a:avLst/>
              <a:gdLst>
                <a:gd name="connsiteX0" fmla="*/ 11113 w 490538"/>
                <a:gd name="connsiteY0" fmla="*/ 269875 h 300038"/>
                <a:gd name="connsiteX1" fmla="*/ 490538 w 490538"/>
                <a:gd name="connsiteY1" fmla="*/ 269875 h 300038"/>
                <a:gd name="connsiteX2" fmla="*/ 490538 w 490538"/>
                <a:gd name="connsiteY2" fmla="*/ 300038 h 300038"/>
                <a:gd name="connsiteX3" fmla="*/ 11113 w 490538"/>
                <a:gd name="connsiteY3" fmla="*/ 300038 h 300038"/>
                <a:gd name="connsiteX4" fmla="*/ 385763 w 490538"/>
                <a:gd name="connsiteY4" fmla="*/ 0 h 300038"/>
                <a:gd name="connsiteX5" fmla="*/ 490538 w 490538"/>
                <a:gd name="connsiteY5" fmla="*/ 0 h 300038"/>
                <a:gd name="connsiteX6" fmla="*/ 490538 w 490538"/>
                <a:gd name="connsiteY6" fmla="*/ 104775 h 300038"/>
                <a:gd name="connsiteX7" fmla="*/ 460376 w 490538"/>
                <a:gd name="connsiteY7" fmla="*/ 104775 h 300038"/>
                <a:gd name="connsiteX8" fmla="*/ 460376 w 490538"/>
                <a:gd name="connsiteY8" fmla="*/ 50614 h 300038"/>
                <a:gd name="connsiteX9" fmla="*/ 280988 w 490538"/>
                <a:gd name="connsiteY9" fmla="*/ 228600 h 300038"/>
                <a:gd name="connsiteX10" fmla="*/ 146050 w 490538"/>
                <a:gd name="connsiteY10" fmla="*/ 93663 h 300038"/>
                <a:gd name="connsiteX11" fmla="*/ 17463 w 490538"/>
                <a:gd name="connsiteY11" fmla="*/ 222250 h 300038"/>
                <a:gd name="connsiteX12" fmla="*/ 0 w 490538"/>
                <a:gd name="connsiteY12" fmla="*/ 198438 h 300038"/>
                <a:gd name="connsiteX13" fmla="*/ 146050 w 490538"/>
                <a:gd name="connsiteY13" fmla="*/ 52388 h 300038"/>
                <a:gd name="connsiteX14" fmla="*/ 280988 w 490538"/>
                <a:gd name="connsiteY14" fmla="*/ 187325 h 300038"/>
                <a:gd name="connsiteX15" fmla="*/ 438150 w 490538"/>
                <a:gd name="connsiteY15" fmla="*/ 30163 h 300038"/>
                <a:gd name="connsiteX16" fmla="*/ 385763 w 490538"/>
                <a:gd name="connsiteY16" fmla="*/ 30163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538" h="300038">
                  <a:moveTo>
                    <a:pt x="11113" y="269875"/>
                  </a:moveTo>
                  <a:lnTo>
                    <a:pt x="490538" y="269875"/>
                  </a:lnTo>
                  <a:lnTo>
                    <a:pt x="490538" y="300038"/>
                  </a:lnTo>
                  <a:lnTo>
                    <a:pt x="11113" y="300038"/>
                  </a:lnTo>
                  <a:close/>
                  <a:moveTo>
                    <a:pt x="385763" y="0"/>
                  </a:moveTo>
                  <a:lnTo>
                    <a:pt x="490538" y="0"/>
                  </a:lnTo>
                  <a:lnTo>
                    <a:pt x="490538" y="104775"/>
                  </a:lnTo>
                  <a:lnTo>
                    <a:pt x="460376" y="104775"/>
                  </a:lnTo>
                  <a:lnTo>
                    <a:pt x="460376" y="50614"/>
                  </a:lnTo>
                  <a:lnTo>
                    <a:pt x="280988" y="228600"/>
                  </a:lnTo>
                  <a:lnTo>
                    <a:pt x="146050" y="93663"/>
                  </a:lnTo>
                  <a:lnTo>
                    <a:pt x="17463" y="222250"/>
                  </a:lnTo>
                  <a:lnTo>
                    <a:pt x="0" y="198438"/>
                  </a:lnTo>
                  <a:lnTo>
                    <a:pt x="146050" y="52388"/>
                  </a:lnTo>
                  <a:lnTo>
                    <a:pt x="280988" y="187325"/>
                  </a:lnTo>
                  <a:lnTo>
                    <a:pt x="438150" y="30163"/>
                  </a:lnTo>
                  <a:lnTo>
                    <a:pt x="385763" y="301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noChangeAspect="1" noEditPoints="1"/>
            </p:cNvSpPr>
            <p:nvPr/>
          </p:nvSpPr>
          <p:spPr bwMode="auto">
            <a:xfrm>
              <a:off x="5777507" y="5481717"/>
              <a:ext cx="424320" cy="3723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noChangeAspect="1"/>
            </p:cNvSpPr>
            <p:nvPr/>
          </p:nvSpPr>
          <p:spPr bwMode="auto">
            <a:xfrm>
              <a:off x="9404756" y="5508413"/>
              <a:ext cx="358284" cy="345638"/>
            </a:xfrm>
            <a:custGeom>
              <a:avLst/>
              <a:gdLst>
                <a:gd name="T0" fmla="*/ 28 w 108"/>
                <a:gd name="T1" fmla="*/ 36 h 104"/>
                <a:gd name="T2" fmla="*/ 15 w 108"/>
                <a:gd name="T3" fmla="*/ 36 h 104"/>
                <a:gd name="T4" fmla="*/ 56 w 108"/>
                <a:gd name="T5" fmla="*/ 8 h 104"/>
                <a:gd name="T6" fmla="*/ 100 w 108"/>
                <a:gd name="T7" fmla="*/ 52 h 104"/>
                <a:gd name="T8" fmla="*/ 56 w 108"/>
                <a:gd name="T9" fmla="*/ 96 h 104"/>
                <a:gd name="T10" fmla="*/ 12 w 108"/>
                <a:gd name="T11" fmla="*/ 52 h 104"/>
                <a:gd name="T12" fmla="*/ 4 w 108"/>
                <a:gd name="T13" fmla="*/ 52 h 104"/>
                <a:gd name="T14" fmla="*/ 56 w 108"/>
                <a:gd name="T15" fmla="*/ 104 h 104"/>
                <a:gd name="T16" fmla="*/ 108 w 108"/>
                <a:gd name="T17" fmla="*/ 52 h 104"/>
                <a:gd name="T18" fmla="*/ 56 w 108"/>
                <a:gd name="T19" fmla="*/ 0 h 104"/>
                <a:gd name="T20" fmla="*/ 8 w 108"/>
                <a:gd name="T21" fmla="*/ 32 h 104"/>
                <a:gd name="T22" fmla="*/ 8 w 108"/>
                <a:gd name="T23" fmla="*/ 16 h 104"/>
                <a:gd name="T24" fmla="*/ 0 w 108"/>
                <a:gd name="T25" fmla="*/ 16 h 104"/>
                <a:gd name="T26" fmla="*/ 0 w 108"/>
                <a:gd name="T27" fmla="*/ 44 h 104"/>
                <a:gd name="T28" fmla="*/ 28 w 108"/>
                <a:gd name="T29" fmla="*/ 44 h 104"/>
                <a:gd name="T30" fmla="*/ 28 w 108"/>
                <a:gd name="T31"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04">
                  <a:moveTo>
                    <a:pt x="28" y="36"/>
                  </a:moveTo>
                  <a:cubicBezTo>
                    <a:pt x="15" y="36"/>
                    <a:pt x="15" y="36"/>
                    <a:pt x="15" y="36"/>
                  </a:cubicBezTo>
                  <a:cubicBezTo>
                    <a:pt x="21" y="19"/>
                    <a:pt x="37" y="8"/>
                    <a:pt x="56" y="8"/>
                  </a:cubicBezTo>
                  <a:cubicBezTo>
                    <a:pt x="80" y="8"/>
                    <a:pt x="100" y="27"/>
                    <a:pt x="100" y="52"/>
                  </a:cubicBezTo>
                  <a:cubicBezTo>
                    <a:pt x="100" y="76"/>
                    <a:pt x="80" y="96"/>
                    <a:pt x="56" y="96"/>
                  </a:cubicBezTo>
                  <a:cubicBezTo>
                    <a:pt x="31" y="96"/>
                    <a:pt x="12" y="76"/>
                    <a:pt x="12" y="52"/>
                  </a:cubicBezTo>
                  <a:cubicBezTo>
                    <a:pt x="4" y="52"/>
                    <a:pt x="4" y="52"/>
                    <a:pt x="4" y="52"/>
                  </a:cubicBezTo>
                  <a:cubicBezTo>
                    <a:pt x="4" y="80"/>
                    <a:pt x="27" y="104"/>
                    <a:pt x="56" y="104"/>
                  </a:cubicBezTo>
                  <a:cubicBezTo>
                    <a:pt x="84" y="104"/>
                    <a:pt x="108" y="80"/>
                    <a:pt x="108" y="52"/>
                  </a:cubicBezTo>
                  <a:cubicBezTo>
                    <a:pt x="108" y="23"/>
                    <a:pt x="84" y="0"/>
                    <a:pt x="56" y="0"/>
                  </a:cubicBezTo>
                  <a:cubicBezTo>
                    <a:pt x="34" y="0"/>
                    <a:pt x="16" y="13"/>
                    <a:pt x="8" y="32"/>
                  </a:cubicBezTo>
                  <a:cubicBezTo>
                    <a:pt x="8" y="16"/>
                    <a:pt x="8" y="16"/>
                    <a:pt x="8" y="16"/>
                  </a:cubicBezTo>
                  <a:cubicBezTo>
                    <a:pt x="0" y="16"/>
                    <a:pt x="0" y="16"/>
                    <a:pt x="0" y="16"/>
                  </a:cubicBezTo>
                  <a:cubicBezTo>
                    <a:pt x="0" y="44"/>
                    <a:pt x="0" y="44"/>
                    <a:pt x="0" y="44"/>
                  </a:cubicBezTo>
                  <a:cubicBezTo>
                    <a:pt x="28" y="44"/>
                    <a:pt x="28" y="44"/>
                    <a:pt x="28" y="44"/>
                  </a:cubicBezTo>
                  <a:lnTo>
                    <a:pt x="28"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25"/>
            <p:cNvSpPr>
              <a:spLocks noChangeAspect="1" noChangeArrowheads="1"/>
            </p:cNvSpPr>
            <p:nvPr/>
          </p:nvSpPr>
          <p:spPr bwMode="auto">
            <a:xfrm>
              <a:off x="4917075" y="5588499"/>
              <a:ext cx="425726" cy="265552"/>
            </a:xfrm>
            <a:custGeom>
              <a:avLst/>
              <a:gdLst>
                <a:gd name="connsiteX0" fmla="*/ 0 w 481013"/>
                <a:gd name="connsiteY0" fmla="*/ 269875 h 300038"/>
                <a:gd name="connsiteX1" fmla="*/ 481013 w 481013"/>
                <a:gd name="connsiteY1" fmla="*/ 269875 h 300038"/>
                <a:gd name="connsiteX2" fmla="*/ 481013 w 481013"/>
                <a:gd name="connsiteY2" fmla="*/ 300038 h 300038"/>
                <a:gd name="connsiteX3" fmla="*/ 0 w 481013"/>
                <a:gd name="connsiteY3" fmla="*/ 300038 h 300038"/>
                <a:gd name="connsiteX4" fmla="*/ 90488 w 481013"/>
                <a:gd name="connsiteY4" fmla="*/ 209550 h 300038"/>
                <a:gd name="connsiteX5" fmla="*/ 150813 w 481013"/>
                <a:gd name="connsiteY5" fmla="*/ 209550 h 300038"/>
                <a:gd name="connsiteX6" fmla="*/ 150813 w 481013"/>
                <a:gd name="connsiteY6" fmla="*/ 239713 h 300038"/>
                <a:gd name="connsiteX7" fmla="*/ 90488 w 481013"/>
                <a:gd name="connsiteY7" fmla="*/ 239713 h 300038"/>
                <a:gd name="connsiteX8" fmla="*/ 0 w 481013"/>
                <a:gd name="connsiteY8" fmla="*/ 209550 h 300038"/>
                <a:gd name="connsiteX9" fmla="*/ 60325 w 481013"/>
                <a:gd name="connsiteY9" fmla="*/ 209550 h 300038"/>
                <a:gd name="connsiteX10" fmla="*/ 60325 w 481013"/>
                <a:gd name="connsiteY10" fmla="*/ 239713 h 300038"/>
                <a:gd name="connsiteX11" fmla="*/ 0 w 481013"/>
                <a:gd name="connsiteY11" fmla="*/ 239713 h 300038"/>
                <a:gd name="connsiteX12" fmla="*/ 376238 w 481013"/>
                <a:gd name="connsiteY12" fmla="*/ 0 h 300038"/>
                <a:gd name="connsiteX13" fmla="*/ 481013 w 481013"/>
                <a:gd name="connsiteY13" fmla="*/ 0 h 300038"/>
                <a:gd name="connsiteX14" fmla="*/ 481013 w 481013"/>
                <a:gd name="connsiteY14" fmla="*/ 104775 h 300038"/>
                <a:gd name="connsiteX15" fmla="*/ 450851 w 481013"/>
                <a:gd name="connsiteY15" fmla="*/ 104775 h 300038"/>
                <a:gd name="connsiteX16" fmla="*/ 450851 w 481013"/>
                <a:gd name="connsiteY16" fmla="*/ 53192 h 300038"/>
                <a:gd name="connsiteX17" fmla="*/ 258763 w 481013"/>
                <a:gd name="connsiteY17" fmla="*/ 239713 h 300038"/>
                <a:gd name="connsiteX18" fmla="*/ 180975 w 481013"/>
                <a:gd name="connsiteY18" fmla="*/ 239713 h 300038"/>
                <a:gd name="connsiteX19" fmla="*/ 180975 w 481013"/>
                <a:gd name="connsiteY19" fmla="*/ 209550 h 300038"/>
                <a:gd name="connsiteX20" fmla="*/ 247650 w 481013"/>
                <a:gd name="connsiteY20" fmla="*/ 209550 h 300038"/>
                <a:gd name="connsiteX21" fmla="*/ 427038 w 481013"/>
                <a:gd name="connsiteY21" fmla="*/ 30162 h 300038"/>
                <a:gd name="connsiteX22" fmla="*/ 376238 w 481013"/>
                <a:gd name="connsiteY22"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013" h="300038">
                  <a:moveTo>
                    <a:pt x="0" y="269875"/>
                  </a:moveTo>
                  <a:lnTo>
                    <a:pt x="481013" y="269875"/>
                  </a:lnTo>
                  <a:lnTo>
                    <a:pt x="481013" y="300038"/>
                  </a:lnTo>
                  <a:lnTo>
                    <a:pt x="0" y="300038"/>
                  </a:lnTo>
                  <a:close/>
                  <a:moveTo>
                    <a:pt x="90488" y="209550"/>
                  </a:moveTo>
                  <a:lnTo>
                    <a:pt x="150813" y="209550"/>
                  </a:lnTo>
                  <a:lnTo>
                    <a:pt x="150813" y="239713"/>
                  </a:lnTo>
                  <a:lnTo>
                    <a:pt x="90488" y="239713"/>
                  </a:lnTo>
                  <a:close/>
                  <a:moveTo>
                    <a:pt x="0" y="209550"/>
                  </a:moveTo>
                  <a:lnTo>
                    <a:pt x="60325" y="209550"/>
                  </a:lnTo>
                  <a:lnTo>
                    <a:pt x="60325" y="239713"/>
                  </a:lnTo>
                  <a:lnTo>
                    <a:pt x="0" y="239713"/>
                  </a:lnTo>
                  <a:close/>
                  <a:moveTo>
                    <a:pt x="376238" y="0"/>
                  </a:moveTo>
                  <a:lnTo>
                    <a:pt x="481013" y="0"/>
                  </a:lnTo>
                  <a:lnTo>
                    <a:pt x="481013" y="104775"/>
                  </a:lnTo>
                  <a:lnTo>
                    <a:pt x="450851" y="104775"/>
                  </a:lnTo>
                  <a:lnTo>
                    <a:pt x="450851" y="53192"/>
                  </a:lnTo>
                  <a:lnTo>
                    <a:pt x="258763" y="239713"/>
                  </a:lnTo>
                  <a:lnTo>
                    <a:pt x="180975" y="239713"/>
                  </a:lnTo>
                  <a:lnTo>
                    <a:pt x="180975" y="209550"/>
                  </a:lnTo>
                  <a:lnTo>
                    <a:pt x="247650" y="209550"/>
                  </a:lnTo>
                  <a:lnTo>
                    <a:pt x="427038" y="30162"/>
                  </a:lnTo>
                  <a:lnTo>
                    <a:pt x="376238" y="30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r>
                <a:rPr lang="en-US" dirty="0"/>
                <a:t> </a:t>
              </a:r>
            </a:p>
          </p:txBody>
        </p:sp>
        <p:sp>
          <p:nvSpPr>
            <p:cNvPr id="125" name="Freeform 124"/>
            <p:cNvSpPr>
              <a:spLocks noChangeAspect="1" noChangeArrowheads="1"/>
            </p:cNvSpPr>
            <p:nvPr/>
          </p:nvSpPr>
          <p:spPr bwMode="auto">
            <a:xfrm>
              <a:off x="422287" y="5588499"/>
              <a:ext cx="424320" cy="265552"/>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noChangeAspect="1" noEditPoints="1"/>
            </p:cNvSpPr>
            <p:nvPr/>
          </p:nvSpPr>
          <p:spPr bwMode="auto">
            <a:xfrm>
              <a:off x="3199162" y="5613790"/>
              <a:ext cx="424320" cy="240261"/>
            </a:xfrm>
            <a:custGeom>
              <a:avLst/>
              <a:gdLst>
                <a:gd name="T0" fmla="*/ 302 w 302"/>
                <a:gd name="T1" fmla="*/ 0 h 171"/>
                <a:gd name="T2" fmla="*/ 302 w 302"/>
                <a:gd name="T3" fmla="*/ 19 h 171"/>
                <a:gd name="T4" fmla="*/ 57 w 302"/>
                <a:gd name="T5" fmla="*/ 19 h 171"/>
                <a:gd name="T6" fmla="*/ 57 w 302"/>
                <a:gd name="T7" fmla="*/ 0 h 171"/>
                <a:gd name="T8" fmla="*/ 302 w 302"/>
                <a:gd name="T9" fmla="*/ 0 h 171"/>
                <a:gd name="T10" fmla="*/ 0 w 302"/>
                <a:gd name="T11" fmla="*/ 171 h 171"/>
                <a:gd name="T12" fmla="*/ 19 w 302"/>
                <a:gd name="T13" fmla="*/ 171 h 171"/>
                <a:gd name="T14" fmla="*/ 19 w 302"/>
                <a:gd name="T15" fmla="*/ 152 h 171"/>
                <a:gd name="T16" fmla="*/ 0 w 302"/>
                <a:gd name="T17" fmla="*/ 152 h 171"/>
                <a:gd name="T18" fmla="*/ 0 w 302"/>
                <a:gd name="T19" fmla="*/ 171 h 171"/>
                <a:gd name="T20" fmla="*/ 0 w 302"/>
                <a:gd name="T21" fmla="*/ 95 h 171"/>
                <a:gd name="T22" fmla="*/ 19 w 302"/>
                <a:gd name="T23" fmla="*/ 95 h 171"/>
                <a:gd name="T24" fmla="*/ 19 w 302"/>
                <a:gd name="T25" fmla="*/ 76 h 171"/>
                <a:gd name="T26" fmla="*/ 0 w 302"/>
                <a:gd name="T27" fmla="*/ 76 h 171"/>
                <a:gd name="T28" fmla="*/ 0 w 302"/>
                <a:gd name="T29" fmla="*/ 95 h 171"/>
                <a:gd name="T30" fmla="*/ 0 w 302"/>
                <a:gd name="T31" fmla="*/ 19 h 171"/>
                <a:gd name="T32" fmla="*/ 19 w 302"/>
                <a:gd name="T33" fmla="*/ 19 h 171"/>
                <a:gd name="T34" fmla="*/ 19 w 302"/>
                <a:gd name="T35" fmla="*/ 0 h 171"/>
                <a:gd name="T36" fmla="*/ 0 w 302"/>
                <a:gd name="T37" fmla="*/ 0 h 171"/>
                <a:gd name="T38" fmla="*/ 0 w 302"/>
                <a:gd name="T39" fmla="*/ 19 h 171"/>
                <a:gd name="T40" fmla="*/ 57 w 302"/>
                <a:gd name="T41" fmla="*/ 95 h 171"/>
                <a:gd name="T42" fmla="*/ 302 w 302"/>
                <a:gd name="T43" fmla="*/ 95 h 171"/>
                <a:gd name="T44" fmla="*/ 302 w 302"/>
                <a:gd name="T45" fmla="*/ 76 h 171"/>
                <a:gd name="T46" fmla="*/ 57 w 302"/>
                <a:gd name="T47" fmla="*/ 76 h 171"/>
                <a:gd name="T48" fmla="*/ 57 w 302"/>
                <a:gd name="T49" fmla="*/ 95 h 171"/>
                <a:gd name="T50" fmla="*/ 57 w 302"/>
                <a:gd name="T51" fmla="*/ 171 h 171"/>
                <a:gd name="T52" fmla="*/ 302 w 302"/>
                <a:gd name="T53" fmla="*/ 171 h 171"/>
                <a:gd name="T54" fmla="*/ 302 w 302"/>
                <a:gd name="T55" fmla="*/ 152 h 171"/>
                <a:gd name="T56" fmla="*/ 57 w 302"/>
                <a:gd name="T57" fmla="*/ 152 h 171"/>
                <a:gd name="T58" fmla="*/ 57 w 302"/>
                <a:gd name="T5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71">
                  <a:moveTo>
                    <a:pt x="302" y="0"/>
                  </a:moveTo>
                  <a:lnTo>
                    <a:pt x="302" y="19"/>
                  </a:lnTo>
                  <a:lnTo>
                    <a:pt x="57" y="19"/>
                  </a:lnTo>
                  <a:lnTo>
                    <a:pt x="57" y="0"/>
                  </a:lnTo>
                  <a:lnTo>
                    <a:pt x="302" y="0"/>
                  </a:lnTo>
                  <a:close/>
                  <a:moveTo>
                    <a:pt x="0" y="171"/>
                  </a:moveTo>
                  <a:lnTo>
                    <a:pt x="19" y="171"/>
                  </a:lnTo>
                  <a:lnTo>
                    <a:pt x="19" y="152"/>
                  </a:lnTo>
                  <a:lnTo>
                    <a:pt x="0" y="152"/>
                  </a:lnTo>
                  <a:lnTo>
                    <a:pt x="0" y="171"/>
                  </a:lnTo>
                  <a:close/>
                  <a:moveTo>
                    <a:pt x="0" y="95"/>
                  </a:moveTo>
                  <a:lnTo>
                    <a:pt x="19" y="95"/>
                  </a:lnTo>
                  <a:lnTo>
                    <a:pt x="19" y="76"/>
                  </a:lnTo>
                  <a:lnTo>
                    <a:pt x="0" y="76"/>
                  </a:lnTo>
                  <a:lnTo>
                    <a:pt x="0" y="95"/>
                  </a:lnTo>
                  <a:close/>
                  <a:moveTo>
                    <a:pt x="0" y="19"/>
                  </a:moveTo>
                  <a:lnTo>
                    <a:pt x="19" y="19"/>
                  </a:lnTo>
                  <a:lnTo>
                    <a:pt x="19" y="0"/>
                  </a:lnTo>
                  <a:lnTo>
                    <a:pt x="0" y="0"/>
                  </a:lnTo>
                  <a:lnTo>
                    <a:pt x="0" y="19"/>
                  </a:lnTo>
                  <a:close/>
                  <a:moveTo>
                    <a:pt x="57" y="95"/>
                  </a:moveTo>
                  <a:lnTo>
                    <a:pt x="302" y="95"/>
                  </a:lnTo>
                  <a:lnTo>
                    <a:pt x="302" y="76"/>
                  </a:lnTo>
                  <a:lnTo>
                    <a:pt x="57" y="76"/>
                  </a:lnTo>
                  <a:lnTo>
                    <a:pt x="57" y="95"/>
                  </a:lnTo>
                  <a:close/>
                  <a:moveTo>
                    <a:pt x="57" y="171"/>
                  </a:moveTo>
                  <a:lnTo>
                    <a:pt x="302" y="171"/>
                  </a:lnTo>
                  <a:lnTo>
                    <a:pt x="302" y="152"/>
                  </a:lnTo>
                  <a:lnTo>
                    <a:pt x="57" y="152"/>
                  </a:lnTo>
                  <a:lnTo>
                    <a:pt x="57" y="1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noChangeAspect="1" noEditPoints="1"/>
            </p:cNvSpPr>
            <p:nvPr/>
          </p:nvSpPr>
          <p:spPr bwMode="auto">
            <a:xfrm>
              <a:off x="8441527" y="3393499"/>
              <a:ext cx="440526" cy="364184"/>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4"/>
            <p:cNvSpPr>
              <a:spLocks noChangeAspect="1"/>
            </p:cNvSpPr>
            <p:nvPr/>
          </p:nvSpPr>
          <p:spPr bwMode="auto">
            <a:xfrm>
              <a:off x="5803500" y="3393499"/>
              <a:ext cx="372334" cy="372334"/>
            </a:xfrm>
            <a:custGeom>
              <a:avLst/>
              <a:gdLst>
                <a:gd name="T0" fmla="*/ 0 w 265"/>
                <a:gd name="T1" fmla="*/ 133 h 265"/>
                <a:gd name="T2" fmla="*/ 57 w 265"/>
                <a:gd name="T3" fmla="*/ 189 h 265"/>
                <a:gd name="T4" fmla="*/ 57 w 265"/>
                <a:gd name="T5" fmla="*/ 161 h 265"/>
                <a:gd name="T6" fmla="*/ 26 w 265"/>
                <a:gd name="T7" fmla="*/ 133 h 265"/>
                <a:gd name="T8" fmla="*/ 132 w 265"/>
                <a:gd name="T9" fmla="*/ 26 h 265"/>
                <a:gd name="T10" fmla="*/ 236 w 265"/>
                <a:gd name="T11" fmla="*/ 133 h 265"/>
                <a:gd name="T12" fmla="*/ 132 w 265"/>
                <a:gd name="T13" fmla="*/ 237 h 265"/>
                <a:gd name="T14" fmla="*/ 94 w 265"/>
                <a:gd name="T15" fmla="*/ 199 h 265"/>
                <a:gd name="T16" fmla="*/ 94 w 265"/>
                <a:gd name="T17" fmla="*/ 142 h 265"/>
                <a:gd name="T18" fmla="*/ 165 w 265"/>
                <a:gd name="T19" fmla="*/ 142 h 265"/>
                <a:gd name="T20" fmla="*/ 135 w 265"/>
                <a:gd name="T21" fmla="*/ 173 h 265"/>
                <a:gd name="T22" fmla="*/ 146 w 265"/>
                <a:gd name="T23" fmla="*/ 185 h 265"/>
                <a:gd name="T24" fmla="*/ 201 w 265"/>
                <a:gd name="T25" fmla="*/ 133 h 265"/>
                <a:gd name="T26" fmla="*/ 146 w 265"/>
                <a:gd name="T27" fmla="*/ 78 h 265"/>
                <a:gd name="T28" fmla="*/ 135 w 265"/>
                <a:gd name="T29" fmla="*/ 90 h 265"/>
                <a:gd name="T30" fmla="*/ 165 w 265"/>
                <a:gd name="T31" fmla="*/ 123 h 265"/>
                <a:gd name="T32" fmla="*/ 75 w 265"/>
                <a:gd name="T33" fmla="*/ 123 h 265"/>
                <a:gd name="T34" fmla="*/ 75 w 265"/>
                <a:gd name="T35" fmla="*/ 180 h 265"/>
                <a:gd name="T36" fmla="*/ 75 w 265"/>
                <a:gd name="T37" fmla="*/ 208 h 265"/>
                <a:gd name="T38" fmla="*/ 94 w 265"/>
                <a:gd name="T39" fmla="*/ 227 h 265"/>
                <a:gd name="T40" fmla="*/ 132 w 265"/>
                <a:gd name="T41" fmla="*/ 265 h 265"/>
                <a:gd name="T42" fmla="*/ 265 w 265"/>
                <a:gd name="T43" fmla="*/ 133 h 265"/>
                <a:gd name="T44" fmla="*/ 132 w 265"/>
                <a:gd name="T45" fmla="*/ 0 h 265"/>
                <a:gd name="T46" fmla="*/ 0 w 265"/>
                <a:gd name="T47" fmla="*/ 13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5" h="265">
                  <a:moveTo>
                    <a:pt x="0" y="133"/>
                  </a:moveTo>
                  <a:lnTo>
                    <a:pt x="57" y="189"/>
                  </a:lnTo>
                  <a:lnTo>
                    <a:pt x="57" y="161"/>
                  </a:lnTo>
                  <a:lnTo>
                    <a:pt x="26" y="133"/>
                  </a:lnTo>
                  <a:lnTo>
                    <a:pt x="132" y="26"/>
                  </a:lnTo>
                  <a:lnTo>
                    <a:pt x="236" y="133"/>
                  </a:lnTo>
                  <a:lnTo>
                    <a:pt x="132" y="237"/>
                  </a:lnTo>
                  <a:lnTo>
                    <a:pt x="94" y="199"/>
                  </a:lnTo>
                  <a:lnTo>
                    <a:pt x="94" y="142"/>
                  </a:lnTo>
                  <a:lnTo>
                    <a:pt x="165" y="142"/>
                  </a:lnTo>
                  <a:lnTo>
                    <a:pt x="135" y="173"/>
                  </a:lnTo>
                  <a:lnTo>
                    <a:pt x="146" y="185"/>
                  </a:lnTo>
                  <a:lnTo>
                    <a:pt x="201" y="133"/>
                  </a:lnTo>
                  <a:lnTo>
                    <a:pt x="146" y="78"/>
                  </a:lnTo>
                  <a:lnTo>
                    <a:pt x="135" y="90"/>
                  </a:lnTo>
                  <a:lnTo>
                    <a:pt x="165" y="123"/>
                  </a:lnTo>
                  <a:lnTo>
                    <a:pt x="75" y="123"/>
                  </a:lnTo>
                  <a:lnTo>
                    <a:pt x="75" y="180"/>
                  </a:lnTo>
                  <a:lnTo>
                    <a:pt x="75" y="208"/>
                  </a:lnTo>
                  <a:lnTo>
                    <a:pt x="94" y="227"/>
                  </a:lnTo>
                  <a:lnTo>
                    <a:pt x="132" y="265"/>
                  </a:lnTo>
                  <a:lnTo>
                    <a:pt x="265" y="133"/>
                  </a:lnTo>
                  <a:lnTo>
                    <a:pt x="132" y="0"/>
                  </a:lnTo>
                  <a:lnTo>
                    <a:pt x="0" y="13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5"/>
            <p:cNvSpPr>
              <a:spLocks noChangeAspect="1" noEditPoints="1"/>
            </p:cNvSpPr>
            <p:nvPr/>
          </p:nvSpPr>
          <p:spPr bwMode="auto">
            <a:xfrm>
              <a:off x="3286321" y="3393499"/>
              <a:ext cx="250001" cy="364184"/>
            </a:xfrm>
            <a:custGeom>
              <a:avLst/>
              <a:gdLst>
                <a:gd name="T0" fmla="*/ 208 w 208"/>
                <a:gd name="T1" fmla="*/ 133 h 303"/>
                <a:gd name="T2" fmla="*/ 0 w 208"/>
                <a:gd name="T3" fmla="*/ 0 h 303"/>
                <a:gd name="T4" fmla="*/ 0 w 208"/>
                <a:gd name="T5" fmla="*/ 133 h 303"/>
                <a:gd name="T6" fmla="*/ 19 w 208"/>
                <a:gd name="T7" fmla="*/ 303 h 303"/>
                <a:gd name="T8" fmla="*/ 19 w 208"/>
                <a:gd name="T9" fmla="*/ 95 h 303"/>
                <a:gd name="T10" fmla="*/ 38 w 208"/>
                <a:gd name="T11" fmla="*/ 76 h 303"/>
                <a:gd name="T12" fmla="*/ 19 w 208"/>
                <a:gd name="T13" fmla="*/ 57 h 303"/>
                <a:gd name="T14" fmla="*/ 38 w 208"/>
                <a:gd name="T15" fmla="*/ 38 h 303"/>
                <a:gd name="T16" fmla="*/ 19 w 208"/>
                <a:gd name="T17" fmla="*/ 19 h 303"/>
                <a:gd name="T18" fmla="*/ 38 w 208"/>
                <a:gd name="T19" fmla="*/ 38 h 303"/>
                <a:gd name="T20" fmla="*/ 57 w 208"/>
                <a:gd name="T21" fmla="*/ 19 h 303"/>
                <a:gd name="T22" fmla="*/ 76 w 208"/>
                <a:gd name="T23" fmla="*/ 38 h 303"/>
                <a:gd name="T24" fmla="*/ 95 w 208"/>
                <a:gd name="T25" fmla="*/ 19 h 303"/>
                <a:gd name="T26" fmla="*/ 114 w 208"/>
                <a:gd name="T27" fmla="*/ 38 h 303"/>
                <a:gd name="T28" fmla="*/ 133 w 208"/>
                <a:gd name="T29" fmla="*/ 19 h 303"/>
                <a:gd name="T30" fmla="*/ 151 w 208"/>
                <a:gd name="T31" fmla="*/ 38 h 303"/>
                <a:gd name="T32" fmla="*/ 170 w 208"/>
                <a:gd name="T33" fmla="*/ 19 h 303"/>
                <a:gd name="T34" fmla="*/ 189 w 208"/>
                <a:gd name="T35" fmla="*/ 38 h 303"/>
                <a:gd name="T36" fmla="*/ 170 w 208"/>
                <a:gd name="T37" fmla="*/ 57 h 303"/>
                <a:gd name="T38" fmla="*/ 189 w 208"/>
                <a:gd name="T39" fmla="*/ 76 h 303"/>
                <a:gd name="T40" fmla="*/ 170 w 208"/>
                <a:gd name="T41" fmla="*/ 95 h 303"/>
                <a:gd name="T42" fmla="*/ 189 w 208"/>
                <a:gd name="T43" fmla="*/ 114 h 303"/>
                <a:gd name="T44" fmla="*/ 170 w 208"/>
                <a:gd name="T45" fmla="*/ 95 h 303"/>
                <a:gd name="T46" fmla="*/ 151 w 208"/>
                <a:gd name="T47" fmla="*/ 114 h 303"/>
                <a:gd name="T48" fmla="*/ 133 w 208"/>
                <a:gd name="T49" fmla="*/ 95 h 303"/>
                <a:gd name="T50" fmla="*/ 114 w 208"/>
                <a:gd name="T51" fmla="*/ 114 h 303"/>
                <a:gd name="T52" fmla="*/ 95 w 208"/>
                <a:gd name="T53" fmla="*/ 95 h 303"/>
                <a:gd name="T54" fmla="*/ 76 w 208"/>
                <a:gd name="T55" fmla="*/ 114 h 303"/>
                <a:gd name="T56" fmla="*/ 57 w 208"/>
                <a:gd name="T57" fmla="*/ 95 h 303"/>
                <a:gd name="T58" fmla="*/ 38 w 208"/>
                <a:gd name="T59" fmla="*/ 114 h 303"/>
                <a:gd name="T60" fmla="*/ 19 w 208"/>
                <a:gd name="T61" fmla="*/ 95 h 303"/>
                <a:gd name="T62" fmla="*/ 38 w 208"/>
                <a:gd name="T63" fmla="*/ 76 h 303"/>
                <a:gd name="T64" fmla="*/ 57 w 208"/>
                <a:gd name="T65" fmla="*/ 57 h 303"/>
                <a:gd name="T66" fmla="*/ 57 w 208"/>
                <a:gd name="T67" fmla="*/ 57 h 303"/>
                <a:gd name="T68" fmla="*/ 76 w 208"/>
                <a:gd name="T69" fmla="*/ 38 h 303"/>
                <a:gd name="T70" fmla="*/ 57 w 208"/>
                <a:gd name="T71" fmla="*/ 57 h 303"/>
                <a:gd name="T72" fmla="*/ 76 w 208"/>
                <a:gd name="T73" fmla="*/ 95 h 303"/>
                <a:gd name="T74" fmla="*/ 57 w 208"/>
                <a:gd name="T75" fmla="*/ 76 h 303"/>
                <a:gd name="T76" fmla="*/ 76 w 208"/>
                <a:gd name="T77" fmla="*/ 76 h 303"/>
                <a:gd name="T78" fmla="*/ 95 w 208"/>
                <a:gd name="T79" fmla="*/ 57 h 303"/>
                <a:gd name="T80" fmla="*/ 76 w 208"/>
                <a:gd name="T81" fmla="*/ 76 h 303"/>
                <a:gd name="T82" fmla="*/ 114 w 208"/>
                <a:gd name="T83" fmla="*/ 95 h 303"/>
                <a:gd name="T84" fmla="*/ 95 w 208"/>
                <a:gd name="T85" fmla="*/ 76 h 303"/>
                <a:gd name="T86" fmla="*/ 95 w 208"/>
                <a:gd name="T87" fmla="*/ 57 h 303"/>
                <a:gd name="T88" fmla="*/ 114 w 208"/>
                <a:gd name="T89" fmla="*/ 38 h 303"/>
                <a:gd name="T90" fmla="*/ 95 w 208"/>
                <a:gd name="T91" fmla="*/ 57 h 303"/>
                <a:gd name="T92" fmla="*/ 114 w 208"/>
                <a:gd name="T93" fmla="*/ 57 h 303"/>
                <a:gd name="T94" fmla="*/ 133 w 208"/>
                <a:gd name="T95" fmla="*/ 76 h 303"/>
                <a:gd name="T96" fmla="*/ 151 w 208"/>
                <a:gd name="T97" fmla="*/ 76 h 303"/>
                <a:gd name="T98" fmla="*/ 133 w 208"/>
                <a:gd name="T99" fmla="*/ 95 h 303"/>
                <a:gd name="T100" fmla="*/ 151 w 208"/>
                <a:gd name="T101" fmla="*/ 76 h 303"/>
                <a:gd name="T102" fmla="*/ 170 w 208"/>
                <a:gd name="T103" fmla="*/ 57 h 303"/>
                <a:gd name="T104" fmla="*/ 151 w 208"/>
                <a:gd name="T105" fmla="*/ 76 h 303"/>
                <a:gd name="T106" fmla="*/ 133 w 208"/>
                <a:gd name="T107" fmla="*/ 57 h 303"/>
                <a:gd name="T108" fmla="*/ 151 w 208"/>
                <a:gd name="T109" fmla="*/ 38 h 303"/>
                <a:gd name="T110" fmla="*/ 133 w 208"/>
                <a:gd name="T111" fmla="*/ 5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8" h="303">
                  <a:moveTo>
                    <a:pt x="19" y="133"/>
                  </a:moveTo>
                  <a:lnTo>
                    <a:pt x="208" y="133"/>
                  </a:lnTo>
                  <a:lnTo>
                    <a:pt x="208" y="0"/>
                  </a:lnTo>
                  <a:lnTo>
                    <a:pt x="0" y="0"/>
                  </a:lnTo>
                  <a:lnTo>
                    <a:pt x="0" y="123"/>
                  </a:lnTo>
                  <a:lnTo>
                    <a:pt x="0" y="133"/>
                  </a:lnTo>
                  <a:lnTo>
                    <a:pt x="0" y="303"/>
                  </a:lnTo>
                  <a:lnTo>
                    <a:pt x="19" y="303"/>
                  </a:lnTo>
                  <a:lnTo>
                    <a:pt x="19" y="133"/>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6" y="19"/>
                  </a:lnTo>
                  <a:lnTo>
                    <a:pt x="76" y="38"/>
                  </a:lnTo>
                  <a:lnTo>
                    <a:pt x="95" y="38"/>
                  </a:lnTo>
                  <a:lnTo>
                    <a:pt x="95" y="19"/>
                  </a:lnTo>
                  <a:lnTo>
                    <a:pt x="114" y="19"/>
                  </a:lnTo>
                  <a:lnTo>
                    <a:pt x="114" y="38"/>
                  </a:lnTo>
                  <a:lnTo>
                    <a:pt x="133" y="38"/>
                  </a:lnTo>
                  <a:lnTo>
                    <a:pt x="133" y="19"/>
                  </a:lnTo>
                  <a:lnTo>
                    <a:pt x="151" y="19"/>
                  </a:lnTo>
                  <a:lnTo>
                    <a:pt x="151" y="38"/>
                  </a:lnTo>
                  <a:lnTo>
                    <a:pt x="170" y="38"/>
                  </a:lnTo>
                  <a:lnTo>
                    <a:pt x="170" y="19"/>
                  </a:lnTo>
                  <a:lnTo>
                    <a:pt x="189" y="19"/>
                  </a:lnTo>
                  <a:lnTo>
                    <a:pt x="189" y="38"/>
                  </a:lnTo>
                  <a:lnTo>
                    <a:pt x="170" y="38"/>
                  </a:lnTo>
                  <a:lnTo>
                    <a:pt x="170" y="57"/>
                  </a:lnTo>
                  <a:lnTo>
                    <a:pt x="189" y="57"/>
                  </a:lnTo>
                  <a:lnTo>
                    <a:pt x="189" y="76"/>
                  </a:lnTo>
                  <a:lnTo>
                    <a:pt x="170" y="76"/>
                  </a:lnTo>
                  <a:lnTo>
                    <a:pt x="170" y="95"/>
                  </a:lnTo>
                  <a:lnTo>
                    <a:pt x="189" y="95"/>
                  </a:lnTo>
                  <a:lnTo>
                    <a:pt x="189" y="114"/>
                  </a:lnTo>
                  <a:lnTo>
                    <a:pt x="170" y="114"/>
                  </a:lnTo>
                  <a:lnTo>
                    <a:pt x="170" y="95"/>
                  </a:lnTo>
                  <a:lnTo>
                    <a:pt x="151" y="95"/>
                  </a:lnTo>
                  <a:lnTo>
                    <a:pt x="151" y="114"/>
                  </a:lnTo>
                  <a:lnTo>
                    <a:pt x="133" y="114"/>
                  </a:lnTo>
                  <a:lnTo>
                    <a:pt x="133" y="95"/>
                  </a:lnTo>
                  <a:lnTo>
                    <a:pt x="114" y="95"/>
                  </a:lnTo>
                  <a:lnTo>
                    <a:pt x="114" y="114"/>
                  </a:lnTo>
                  <a:lnTo>
                    <a:pt x="95" y="114"/>
                  </a:lnTo>
                  <a:lnTo>
                    <a:pt x="95" y="95"/>
                  </a:lnTo>
                  <a:lnTo>
                    <a:pt x="76" y="95"/>
                  </a:lnTo>
                  <a:lnTo>
                    <a:pt x="76" y="114"/>
                  </a:lnTo>
                  <a:lnTo>
                    <a:pt x="57" y="114"/>
                  </a:lnTo>
                  <a:lnTo>
                    <a:pt x="57" y="95"/>
                  </a:lnTo>
                  <a:lnTo>
                    <a:pt x="38" y="95"/>
                  </a:lnTo>
                  <a:lnTo>
                    <a:pt x="38" y="114"/>
                  </a:lnTo>
                  <a:lnTo>
                    <a:pt x="19" y="114"/>
                  </a:lnTo>
                  <a:lnTo>
                    <a:pt x="19" y="95"/>
                  </a:lnTo>
                  <a:close/>
                  <a:moveTo>
                    <a:pt x="57" y="76"/>
                  </a:moveTo>
                  <a:lnTo>
                    <a:pt x="38" y="76"/>
                  </a:lnTo>
                  <a:lnTo>
                    <a:pt x="38" y="57"/>
                  </a:lnTo>
                  <a:lnTo>
                    <a:pt x="57" y="57"/>
                  </a:lnTo>
                  <a:lnTo>
                    <a:pt x="57" y="76"/>
                  </a:lnTo>
                  <a:close/>
                  <a:moveTo>
                    <a:pt x="57" y="57"/>
                  </a:moveTo>
                  <a:lnTo>
                    <a:pt x="57" y="38"/>
                  </a:lnTo>
                  <a:lnTo>
                    <a:pt x="76" y="38"/>
                  </a:lnTo>
                  <a:lnTo>
                    <a:pt x="76" y="57"/>
                  </a:lnTo>
                  <a:lnTo>
                    <a:pt x="57" y="57"/>
                  </a:lnTo>
                  <a:close/>
                  <a:moveTo>
                    <a:pt x="76" y="76"/>
                  </a:moveTo>
                  <a:lnTo>
                    <a:pt x="76" y="95"/>
                  </a:lnTo>
                  <a:lnTo>
                    <a:pt x="57" y="95"/>
                  </a:lnTo>
                  <a:lnTo>
                    <a:pt x="57" y="76"/>
                  </a:lnTo>
                  <a:lnTo>
                    <a:pt x="76" y="76"/>
                  </a:lnTo>
                  <a:close/>
                  <a:moveTo>
                    <a:pt x="76" y="76"/>
                  </a:moveTo>
                  <a:lnTo>
                    <a:pt x="76" y="57"/>
                  </a:lnTo>
                  <a:lnTo>
                    <a:pt x="95" y="57"/>
                  </a:lnTo>
                  <a:lnTo>
                    <a:pt x="95" y="76"/>
                  </a:lnTo>
                  <a:lnTo>
                    <a:pt x="76" y="76"/>
                  </a:lnTo>
                  <a:close/>
                  <a:moveTo>
                    <a:pt x="114" y="76"/>
                  </a:moveTo>
                  <a:lnTo>
                    <a:pt x="114" y="95"/>
                  </a:lnTo>
                  <a:lnTo>
                    <a:pt x="95" y="95"/>
                  </a:lnTo>
                  <a:lnTo>
                    <a:pt x="95" y="76"/>
                  </a:lnTo>
                  <a:lnTo>
                    <a:pt x="114" y="76"/>
                  </a:lnTo>
                  <a:close/>
                  <a:moveTo>
                    <a:pt x="95" y="57"/>
                  </a:moveTo>
                  <a:lnTo>
                    <a:pt x="95" y="38"/>
                  </a:lnTo>
                  <a:lnTo>
                    <a:pt x="114" y="38"/>
                  </a:lnTo>
                  <a:lnTo>
                    <a:pt x="114" y="57"/>
                  </a:lnTo>
                  <a:lnTo>
                    <a:pt x="95" y="57"/>
                  </a:lnTo>
                  <a:close/>
                  <a:moveTo>
                    <a:pt x="114" y="76"/>
                  </a:moveTo>
                  <a:lnTo>
                    <a:pt x="114" y="57"/>
                  </a:lnTo>
                  <a:lnTo>
                    <a:pt x="133" y="57"/>
                  </a:lnTo>
                  <a:lnTo>
                    <a:pt x="133" y="76"/>
                  </a:lnTo>
                  <a:lnTo>
                    <a:pt x="114" y="76"/>
                  </a:lnTo>
                  <a:close/>
                  <a:moveTo>
                    <a:pt x="151" y="76"/>
                  </a:moveTo>
                  <a:lnTo>
                    <a:pt x="151" y="95"/>
                  </a:lnTo>
                  <a:lnTo>
                    <a:pt x="133" y="95"/>
                  </a:lnTo>
                  <a:lnTo>
                    <a:pt x="133" y="76"/>
                  </a:lnTo>
                  <a:lnTo>
                    <a:pt x="151" y="76"/>
                  </a:lnTo>
                  <a:close/>
                  <a:moveTo>
                    <a:pt x="151" y="57"/>
                  </a:moveTo>
                  <a:lnTo>
                    <a:pt x="170" y="57"/>
                  </a:lnTo>
                  <a:lnTo>
                    <a:pt x="170" y="76"/>
                  </a:lnTo>
                  <a:lnTo>
                    <a:pt x="151" y="76"/>
                  </a:lnTo>
                  <a:lnTo>
                    <a:pt x="151" y="57"/>
                  </a:lnTo>
                  <a:close/>
                  <a:moveTo>
                    <a:pt x="133" y="57"/>
                  </a:moveTo>
                  <a:lnTo>
                    <a:pt x="133" y="38"/>
                  </a:lnTo>
                  <a:lnTo>
                    <a:pt x="151" y="38"/>
                  </a:lnTo>
                  <a:lnTo>
                    <a:pt x="151" y="57"/>
                  </a:lnTo>
                  <a:lnTo>
                    <a:pt x="133"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noChangeAspect="1"/>
            </p:cNvSpPr>
            <p:nvPr/>
          </p:nvSpPr>
          <p:spPr bwMode="auto">
            <a:xfrm>
              <a:off x="4161204" y="3393499"/>
              <a:ext cx="321753" cy="372334"/>
            </a:xfrm>
            <a:custGeom>
              <a:avLst/>
              <a:gdLst>
                <a:gd name="T0" fmla="*/ 78 w 97"/>
                <a:gd name="T1" fmla="*/ 29 h 112"/>
                <a:gd name="T2" fmla="*/ 73 w 97"/>
                <a:gd name="T3" fmla="*/ 34 h 112"/>
                <a:gd name="T4" fmla="*/ 82 w 97"/>
                <a:gd name="T5" fmla="*/ 44 h 112"/>
                <a:gd name="T6" fmla="*/ 49 w 97"/>
                <a:gd name="T7" fmla="*/ 60 h 112"/>
                <a:gd name="T8" fmla="*/ 46 w 97"/>
                <a:gd name="T9" fmla="*/ 64 h 112"/>
                <a:gd name="T10" fmla="*/ 14 w 97"/>
                <a:gd name="T11" fmla="*/ 8 h 112"/>
                <a:gd name="T12" fmla="*/ 28 w 97"/>
                <a:gd name="T13" fmla="*/ 8 h 112"/>
                <a:gd name="T14" fmla="*/ 28 w 97"/>
                <a:gd name="T15" fmla="*/ 0 h 112"/>
                <a:gd name="T16" fmla="*/ 0 w 97"/>
                <a:gd name="T17" fmla="*/ 0 h 112"/>
                <a:gd name="T18" fmla="*/ 0 w 97"/>
                <a:gd name="T19" fmla="*/ 28 h 112"/>
                <a:gd name="T20" fmla="*/ 8 w 97"/>
                <a:gd name="T21" fmla="*/ 28 h 112"/>
                <a:gd name="T22" fmla="*/ 8 w 97"/>
                <a:gd name="T23" fmla="*/ 13 h 112"/>
                <a:gd name="T24" fmla="*/ 40 w 97"/>
                <a:gd name="T25" fmla="*/ 80 h 112"/>
                <a:gd name="T26" fmla="*/ 40 w 97"/>
                <a:gd name="T27" fmla="*/ 88 h 112"/>
                <a:gd name="T28" fmla="*/ 40 w 97"/>
                <a:gd name="T29" fmla="*/ 106 h 112"/>
                <a:gd name="T30" fmla="*/ 40 w 97"/>
                <a:gd name="T31" fmla="*/ 112 h 112"/>
                <a:gd name="T32" fmla="*/ 48 w 97"/>
                <a:gd name="T33" fmla="*/ 112 h 112"/>
                <a:gd name="T34" fmla="*/ 48 w 97"/>
                <a:gd name="T35" fmla="*/ 88 h 112"/>
                <a:gd name="T36" fmla="*/ 55 w 97"/>
                <a:gd name="T37" fmla="*/ 65 h 112"/>
                <a:gd name="T38" fmla="*/ 82 w 97"/>
                <a:gd name="T39" fmla="*/ 52 h 112"/>
                <a:gd name="T40" fmla="*/ 73 w 97"/>
                <a:gd name="T41" fmla="*/ 61 h 112"/>
                <a:gd name="T42" fmla="*/ 78 w 97"/>
                <a:gd name="T43" fmla="*/ 66 h 112"/>
                <a:gd name="T44" fmla="*/ 97 w 97"/>
                <a:gd name="T45" fmla="*/ 48 h 112"/>
                <a:gd name="T46" fmla="*/ 78 w 97"/>
                <a:gd name="T47" fmla="*/ 2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78" y="29"/>
                  </a:moveTo>
                  <a:cubicBezTo>
                    <a:pt x="73" y="34"/>
                    <a:pt x="73" y="34"/>
                    <a:pt x="73" y="34"/>
                  </a:cubicBezTo>
                  <a:cubicBezTo>
                    <a:pt x="82" y="44"/>
                    <a:pt x="82" y="44"/>
                    <a:pt x="82" y="44"/>
                  </a:cubicBezTo>
                  <a:cubicBezTo>
                    <a:pt x="68" y="45"/>
                    <a:pt x="57" y="51"/>
                    <a:pt x="49" y="60"/>
                  </a:cubicBezTo>
                  <a:cubicBezTo>
                    <a:pt x="48" y="61"/>
                    <a:pt x="47" y="63"/>
                    <a:pt x="46" y="64"/>
                  </a:cubicBezTo>
                  <a:cubicBezTo>
                    <a:pt x="43" y="50"/>
                    <a:pt x="36" y="27"/>
                    <a:pt x="14" y="8"/>
                  </a:cubicBezTo>
                  <a:cubicBezTo>
                    <a:pt x="28" y="8"/>
                    <a:pt x="28" y="8"/>
                    <a:pt x="28" y="8"/>
                  </a:cubicBezTo>
                  <a:cubicBezTo>
                    <a:pt x="28" y="0"/>
                    <a:pt x="28" y="0"/>
                    <a:pt x="28" y="0"/>
                  </a:cubicBezTo>
                  <a:cubicBezTo>
                    <a:pt x="0" y="0"/>
                    <a:pt x="0" y="0"/>
                    <a:pt x="0" y="0"/>
                  </a:cubicBezTo>
                  <a:cubicBezTo>
                    <a:pt x="0" y="28"/>
                    <a:pt x="0" y="28"/>
                    <a:pt x="0" y="28"/>
                  </a:cubicBezTo>
                  <a:cubicBezTo>
                    <a:pt x="8" y="28"/>
                    <a:pt x="8" y="28"/>
                    <a:pt x="8" y="28"/>
                  </a:cubicBezTo>
                  <a:cubicBezTo>
                    <a:pt x="8" y="13"/>
                    <a:pt x="8" y="13"/>
                    <a:pt x="8" y="13"/>
                  </a:cubicBezTo>
                  <a:cubicBezTo>
                    <a:pt x="40" y="41"/>
                    <a:pt x="40" y="79"/>
                    <a:pt x="40" y="80"/>
                  </a:cubicBezTo>
                  <a:cubicBezTo>
                    <a:pt x="40" y="88"/>
                    <a:pt x="40" y="88"/>
                    <a:pt x="40" y="88"/>
                  </a:cubicBezTo>
                  <a:cubicBezTo>
                    <a:pt x="40" y="106"/>
                    <a:pt x="40" y="106"/>
                    <a:pt x="40" y="106"/>
                  </a:cubicBezTo>
                  <a:cubicBezTo>
                    <a:pt x="40" y="112"/>
                    <a:pt x="40" y="112"/>
                    <a:pt x="40" y="112"/>
                  </a:cubicBezTo>
                  <a:cubicBezTo>
                    <a:pt x="48" y="112"/>
                    <a:pt x="48" y="112"/>
                    <a:pt x="48" y="112"/>
                  </a:cubicBezTo>
                  <a:cubicBezTo>
                    <a:pt x="48" y="88"/>
                    <a:pt x="48" y="88"/>
                    <a:pt x="48" y="88"/>
                  </a:cubicBezTo>
                  <a:cubicBezTo>
                    <a:pt x="48" y="79"/>
                    <a:pt x="50" y="71"/>
                    <a:pt x="55" y="65"/>
                  </a:cubicBezTo>
                  <a:cubicBezTo>
                    <a:pt x="62" y="58"/>
                    <a:pt x="71" y="53"/>
                    <a:pt x="82" y="52"/>
                  </a:cubicBezTo>
                  <a:cubicBezTo>
                    <a:pt x="73" y="61"/>
                    <a:pt x="73" y="61"/>
                    <a:pt x="73" y="61"/>
                  </a:cubicBezTo>
                  <a:cubicBezTo>
                    <a:pt x="78" y="66"/>
                    <a:pt x="78" y="66"/>
                    <a:pt x="78" y="66"/>
                  </a:cubicBezTo>
                  <a:cubicBezTo>
                    <a:pt x="97" y="48"/>
                    <a:pt x="97" y="48"/>
                    <a:pt x="97" y="48"/>
                  </a:cubicBezTo>
                  <a:lnTo>
                    <a:pt x="78" y="2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noChangeAspect="1" noEditPoints="1"/>
            </p:cNvSpPr>
            <p:nvPr/>
          </p:nvSpPr>
          <p:spPr bwMode="auto">
            <a:xfrm>
              <a:off x="10237841" y="3393499"/>
              <a:ext cx="425726" cy="285222"/>
            </a:xfrm>
            <a:custGeom>
              <a:avLst/>
              <a:gdLst>
                <a:gd name="T0" fmla="*/ 170 w 303"/>
                <a:gd name="T1" fmla="*/ 57 h 203"/>
                <a:gd name="T2" fmla="*/ 152 w 303"/>
                <a:gd name="T3" fmla="*/ 75 h 203"/>
                <a:gd name="T4" fmla="*/ 133 w 303"/>
                <a:gd name="T5" fmla="*/ 57 h 203"/>
                <a:gd name="T6" fmla="*/ 76 w 303"/>
                <a:gd name="T7" fmla="*/ 0 h 203"/>
                <a:gd name="T8" fmla="*/ 0 w 303"/>
                <a:gd name="T9" fmla="*/ 75 h 203"/>
                <a:gd name="T10" fmla="*/ 57 w 303"/>
                <a:gd name="T11" fmla="*/ 132 h 203"/>
                <a:gd name="T12" fmla="*/ 118 w 303"/>
                <a:gd name="T13" fmla="*/ 71 h 203"/>
                <a:gd name="T14" fmla="*/ 137 w 303"/>
                <a:gd name="T15" fmla="*/ 90 h 203"/>
                <a:gd name="T16" fmla="*/ 38 w 303"/>
                <a:gd name="T17" fmla="*/ 189 h 203"/>
                <a:gd name="T18" fmla="*/ 52 w 303"/>
                <a:gd name="T19" fmla="*/ 203 h 203"/>
                <a:gd name="T20" fmla="*/ 152 w 303"/>
                <a:gd name="T21" fmla="*/ 104 h 203"/>
                <a:gd name="T22" fmla="*/ 251 w 303"/>
                <a:gd name="T23" fmla="*/ 203 h 203"/>
                <a:gd name="T24" fmla="*/ 265 w 303"/>
                <a:gd name="T25" fmla="*/ 189 h 203"/>
                <a:gd name="T26" fmla="*/ 166 w 303"/>
                <a:gd name="T27" fmla="*/ 90 h 203"/>
                <a:gd name="T28" fmla="*/ 185 w 303"/>
                <a:gd name="T29" fmla="*/ 71 h 203"/>
                <a:gd name="T30" fmla="*/ 246 w 303"/>
                <a:gd name="T31" fmla="*/ 132 h 203"/>
                <a:gd name="T32" fmla="*/ 303 w 303"/>
                <a:gd name="T33" fmla="*/ 75 h 203"/>
                <a:gd name="T34" fmla="*/ 227 w 303"/>
                <a:gd name="T35" fmla="*/ 0 h 203"/>
                <a:gd name="T36" fmla="*/ 170 w 303"/>
                <a:gd name="T37" fmla="*/ 57 h 203"/>
                <a:gd name="T38" fmla="*/ 57 w 303"/>
                <a:gd name="T39" fmla="*/ 104 h 203"/>
                <a:gd name="T40" fmla="*/ 29 w 303"/>
                <a:gd name="T41" fmla="*/ 75 h 203"/>
                <a:gd name="T42" fmla="*/ 76 w 303"/>
                <a:gd name="T43" fmla="*/ 28 h 203"/>
                <a:gd name="T44" fmla="*/ 104 w 303"/>
                <a:gd name="T45" fmla="*/ 57 h 203"/>
                <a:gd name="T46" fmla="*/ 57 w 303"/>
                <a:gd name="T47" fmla="*/ 104 h 203"/>
                <a:gd name="T48" fmla="*/ 275 w 303"/>
                <a:gd name="T49" fmla="*/ 75 h 203"/>
                <a:gd name="T50" fmla="*/ 246 w 303"/>
                <a:gd name="T51" fmla="*/ 104 h 203"/>
                <a:gd name="T52" fmla="*/ 199 w 303"/>
                <a:gd name="T53" fmla="*/ 57 h 203"/>
                <a:gd name="T54" fmla="*/ 227 w 303"/>
                <a:gd name="T55" fmla="*/ 28 h 203"/>
                <a:gd name="T56" fmla="*/ 275 w 303"/>
                <a:gd name="T57" fmla="*/ 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03">
                  <a:moveTo>
                    <a:pt x="170" y="57"/>
                  </a:moveTo>
                  <a:lnTo>
                    <a:pt x="152" y="75"/>
                  </a:lnTo>
                  <a:lnTo>
                    <a:pt x="133" y="57"/>
                  </a:lnTo>
                  <a:lnTo>
                    <a:pt x="76" y="0"/>
                  </a:lnTo>
                  <a:lnTo>
                    <a:pt x="0" y="75"/>
                  </a:lnTo>
                  <a:lnTo>
                    <a:pt x="57" y="132"/>
                  </a:lnTo>
                  <a:lnTo>
                    <a:pt x="118" y="71"/>
                  </a:lnTo>
                  <a:lnTo>
                    <a:pt x="137" y="90"/>
                  </a:lnTo>
                  <a:lnTo>
                    <a:pt x="38" y="189"/>
                  </a:lnTo>
                  <a:lnTo>
                    <a:pt x="52" y="203"/>
                  </a:lnTo>
                  <a:lnTo>
                    <a:pt x="152" y="104"/>
                  </a:lnTo>
                  <a:lnTo>
                    <a:pt x="251" y="203"/>
                  </a:lnTo>
                  <a:lnTo>
                    <a:pt x="265" y="189"/>
                  </a:lnTo>
                  <a:lnTo>
                    <a:pt x="166" y="90"/>
                  </a:lnTo>
                  <a:lnTo>
                    <a:pt x="185" y="71"/>
                  </a:lnTo>
                  <a:lnTo>
                    <a:pt x="246" y="132"/>
                  </a:lnTo>
                  <a:lnTo>
                    <a:pt x="303" y="75"/>
                  </a:lnTo>
                  <a:lnTo>
                    <a:pt x="227" y="0"/>
                  </a:lnTo>
                  <a:lnTo>
                    <a:pt x="170" y="57"/>
                  </a:lnTo>
                  <a:close/>
                  <a:moveTo>
                    <a:pt x="57" y="104"/>
                  </a:moveTo>
                  <a:lnTo>
                    <a:pt x="29" y="75"/>
                  </a:lnTo>
                  <a:lnTo>
                    <a:pt x="76" y="28"/>
                  </a:lnTo>
                  <a:lnTo>
                    <a:pt x="104" y="57"/>
                  </a:lnTo>
                  <a:lnTo>
                    <a:pt x="57" y="104"/>
                  </a:lnTo>
                  <a:close/>
                  <a:moveTo>
                    <a:pt x="275" y="75"/>
                  </a:moveTo>
                  <a:lnTo>
                    <a:pt x="246" y="104"/>
                  </a:lnTo>
                  <a:lnTo>
                    <a:pt x="199" y="57"/>
                  </a:lnTo>
                  <a:lnTo>
                    <a:pt x="227" y="28"/>
                  </a:lnTo>
                  <a:lnTo>
                    <a:pt x="275" y="7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ChangeAspect="1" noEditPoints="1"/>
            </p:cNvSpPr>
            <p:nvPr/>
          </p:nvSpPr>
          <p:spPr bwMode="auto">
            <a:xfrm>
              <a:off x="7525086" y="3393499"/>
              <a:ext cx="425726" cy="238856"/>
            </a:xfrm>
            <a:custGeom>
              <a:avLst/>
              <a:gdLst>
                <a:gd name="T0" fmla="*/ 76 w 303"/>
                <a:gd name="T1" fmla="*/ 0 h 170"/>
                <a:gd name="T2" fmla="*/ 57 w 303"/>
                <a:gd name="T3" fmla="*/ 0 h 170"/>
                <a:gd name="T4" fmla="*/ 57 w 303"/>
                <a:gd name="T5" fmla="*/ 170 h 170"/>
                <a:gd name="T6" fmla="*/ 76 w 303"/>
                <a:gd name="T7" fmla="*/ 170 h 170"/>
                <a:gd name="T8" fmla="*/ 284 w 303"/>
                <a:gd name="T9" fmla="*/ 170 h 170"/>
                <a:gd name="T10" fmla="*/ 303 w 303"/>
                <a:gd name="T11" fmla="*/ 170 h 170"/>
                <a:gd name="T12" fmla="*/ 303 w 303"/>
                <a:gd name="T13" fmla="*/ 0 h 170"/>
                <a:gd name="T14" fmla="*/ 284 w 303"/>
                <a:gd name="T15" fmla="*/ 0 h 170"/>
                <a:gd name="T16" fmla="*/ 76 w 303"/>
                <a:gd name="T17" fmla="*/ 0 h 170"/>
                <a:gd name="T18" fmla="*/ 284 w 303"/>
                <a:gd name="T19" fmla="*/ 151 h 170"/>
                <a:gd name="T20" fmla="*/ 76 w 303"/>
                <a:gd name="T21" fmla="*/ 151 h 170"/>
                <a:gd name="T22" fmla="*/ 76 w 303"/>
                <a:gd name="T23" fmla="*/ 19 h 170"/>
                <a:gd name="T24" fmla="*/ 284 w 303"/>
                <a:gd name="T25" fmla="*/ 19 h 170"/>
                <a:gd name="T26" fmla="*/ 284 w 303"/>
                <a:gd name="T27" fmla="*/ 151 h 170"/>
                <a:gd name="T28" fmla="*/ 38 w 303"/>
                <a:gd name="T29" fmla="*/ 19 h 170"/>
                <a:gd name="T30" fmla="*/ 0 w 303"/>
                <a:gd name="T31" fmla="*/ 19 h 170"/>
                <a:gd name="T32" fmla="*/ 0 w 303"/>
                <a:gd name="T33" fmla="*/ 0 h 170"/>
                <a:gd name="T34" fmla="*/ 38 w 303"/>
                <a:gd name="T35" fmla="*/ 0 h 170"/>
                <a:gd name="T36" fmla="*/ 38 w 303"/>
                <a:gd name="T37" fmla="*/ 19 h 170"/>
                <a:gd name="T38" fmla="*/ 38 w 303"/>
                <a:gd name="T39" fmla="*/ 56 h 170"/>
                <a:gd name="T40" fmla="*/ 0 w 303"/>
                <a:gd name="T41" fmla="*/ 56 h 170"/>
                <a:gd name="T42" fmla="*/ 0 w 303"/>
                <a:gd name="T43" fmla="*/ 38 h 170"/>
                <a:gd name="T44" fmla="*/ 38 w 303"/>
                <a:gd name="T45" fmla="*/ 38 h 170"/>
                <a:gd name="T46" fmla="*/ 38 w 303"/>
                <a:gd name="T47" fmla="*/ 56 h 170"/>
                <a:gd name="T48" fmla="*/ 38 w 303"/>
                <a:gd name="T49" fmla="*/ 94 h 170"/>
                <a:gd name="T50" fmla="*/ 0 w 303"/>
                <a:gd name="T51" fmla="*/ 94 h 170"/>
                <a:gd name="T52" fmla="*/ 0 w 303"/>
                <a:gd name="T53" fmla="*/ 75 h 170"/>
                <a:gd name="T54" fmla="*/ 38 w 303"/>
                <a:gd name="T55" fmla="*/ 75 h 170"/>
                <a:gd name="T56" fmla="*/ 38 w 303"/>
                <a:gd name="T57" fmla="*/ 94 h 170"/>
                <a:gd name="T58" fmla="*/ 265 w 303"/>
                <a:gd name="T59" fmla="*/ 56 h 170"/>
                <a:gd name="T60" fmla="*/ 246 w 303"/>
                <a:gd name="T61" fmla="*/ 56 h 170"/>
                <a:gd name="T62" fmla="*/ 246 w 303"/>
                <a:gd name="T63" fmla="*/ 38 h 170"/>
                <a:gd name="T64" fmla="*/ 265 w 303"/>
                <a:gd name="T65" fmla="*/ 38 h 170"/>
                <a:gd name="T66" fmla="*/ 265 w 303"/>
                <a:gd name="T67" fmla="*/ 56 h 170"/>
                <a:gd name="T68" fmla="*/ 189 w 303"/>
                <a:gd name="T69" fmla="*/ 132 h 170"/>
                <a:gd name="T70" fmla="*/ 114 w 303"/>
                <a:gd name="T71" fmla="*/ 132 h 170"/>
                <a:gd name="T72" fmla="*/ 114 w 303"/>
                <a:gd name="T73" fmla="*/ 113 h 170"/>
                <a:gd name="T74" fmla="*/ 189 w 303"/>
                <a:gd name="T75" fmla="*/ 113 h 170"/>
                <a:gd name="T76" fmla="*/ 189 w 303"/>
                <a:gd name="T77" fmla="*/ 132 h 170"/>
                <a:gd name="T78" fmla="*/ 208 w 303"/>
                <a:gd name="T79" fmla="*/ 94 h 170"/>
                <a:gd name="T80" fmla="*/ 114 w 303"/>
                <a:gd name="T81" fmla="*/ 94 h 170"/>
                <a:gd name="T82" fmla="*/ 114 w 303"/>
                <a:gd name="T83" fmla="*/ 75 h 170"/>
                <a:gd name="T84" fmla="*/ 208 w 303"/>
                <a:gd name="T85" fmla="*/ 75 h 170"/>
                <a:gd name="T86" fmla="*/ 208 w 303"/>
                <a:gd name="T87" fmla="*/ 9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3" h="170">
                  <a:moveTo>
                    <a:pt x="76" y="0"/>
                  </a:moveTo>
                  <a:lnTo>
                    <a:pt x="57" y="0"/>
                  </a:lnTo>
                  <a:lnTo>
                    <a:pt x="57" y="170"/>
                  </a:lnTo>
                  <a:lnTo>
                    <a:pt x="76" y="170"/>
                  </a:lnTo>
                  <a:lnTo>
                    <a:pt x="284" y="170"/>
                  </a:lnTo>
                  <a:lnTo>
                    <a:pt x="303" y="170"/>
                  </a:lnTo>
                  <a:lnTo>
                    <a:pt x="303" y="0"/>
                  </a:lnTo>
                  <a:lnTo>
                    <a:pt x="284" y="0"/>
                  </a:lnTo>
                  <a:lnTo>
                    <a:pt x="76" y="0"/>
                  </a:lnTo>
                  <a:close/>
                  <a:moveTo>
                    <a:pt x="284" y="151"/>
                  </a:moveTo>
                  <a:lnTo>
                    <a:pt x="76" y="151"/>
                  </a:lnTo>
                  <a:lnTo>
                    <a:pt x="76" y="19"/>
                  </a:lnTo>
                  <a:lnTo>
                    <a:pt x="284" y="19"/>
                  </a:lnTo>
                  <a:lnTo>
                    <a:pt x="284" y="151"/>
                  </a:lnTo>
                  <a:close/>
                  <a:moveTo>
                    <a:pt x="38" y="19"/>
                  </a:moveTo>
                  <a:lnTo>
                    <a:pt x="0" y="19"/>
                  </a:lnTo>
                  <a:lnTo>
                    <a:pt x="0" y="0"/>
                  </a:lnTo>
                  <a:lnTo>
                    <a:pt x="38" y="0"/>
                  </a:lnTo>
                  <a:lnTo>
                    <a:pt x="38" y="19"/>
                  </a:lnTo>
                  <a:close/>
                  <a:moveTo>
                    <a:pt x="38" y="56"/>
                  </a:moveTo>
                  <a:lnTo>
                    <a:pt x="0" y="56"/>
                  </a:lnTo>
                  <a:lnTo>
                    <a:pt x="0" y="38"/>
                  </a:lnTo>
                  <a:lnTo>
                    <a:pt x="38" y="38"/>
                  </a:lnTo>
                  <a:lnTo>
                    <a:pt x="38" y="56"/>
                  </a:lnTo>
                  <a:close/>
                  <a:moveTo>
                    <a:pt x="38" y="94"/>
                  </a:moveTo>
                  <a:lnTo>
                    <a:pt x="0" y="94"/>
                  </a:lnTo>
                  <a:lnTo>
                    <a:pt x="0" y="75"/>
                  </a:lnTo>
                  <a:lnTo>
                    <a:pt x="38" y="75"/>
                  </a:lnTo>
                  <a:lnTo>
                    <a:pt x="38" y="94"/>
                  </a:lnTo>
                  <a:close/>
                  <a:moveTo>
                    <a:pt x="265" y="56"/>
                  </a:moveTo>
                  <a:lnTo>
                    <a:pt x="246" y="56"/>
                  </a:lnTo>
                  <a:lnTo>
                    <a:pt x="246" y="38"/>
                  </a:lnTo>
                  <a:lnTo>
                    <a:pt x="265" y="38"/>
                  </a:lnTo>
                  <a:lnTo>
                    <a:pt x="265" y="56"/>
                  </a:lnTo>
                  <a:close/>
                  <a:moveTo>
                    <a:pt x="189" y="132"/>
                  </a:moveTo>
                  <a:lnTo>
                    <a:pt x="114" y="132"/>
                  </a:lnTo>
                  <a:lnTo>
                    <a:pt x="114" y="113"/>
                  </a:lnTo>
                  <a:lnTo>
                    <a:pt x="189" y="113"/>
                  </a:lnTo>
                  <a:lnTo>
                    <a:pt x="189" y="132"/>
                  </a:lnTo>
                  <a:close/>
                  <a:moveTo>
                    <a:pt x="208" y="94"/>
                  </a:moveTo>
                  <a:lnTo>
                    <a:pt x="114" y="94"/>
                  </a:lnTo>
                  <a:lnTo>
                    <a:pt x="114" y="75"/>
                  </a:lnTo>
                  <a:lnTo>
                    <a:pt x="208" y="75"/>
                  </a:lnTo>
                  <a:lnTo>
                    <a:pt x="208" y="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2"/>
            <p:cNvSpPr>
              <a:spLocks noChangeAspect="1" noEditPoints="1"/>
            </p:cNvSpPr>
            <p:nvPr/>
          </p:nvSpPr>
          <p:spPr bwMode="auto">
            <a:xfrm>
              <a:off x="3225155" y="2713458"/>
              <a:ext cx="372334" cy="31894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noChangeAspect="1" noEditPoints="1"/>
            </p:cNvSpPr>
            <p:nvPr/>
          </p:nvSpPr>
          <p:spPr bwMode="auto">
            <a:xfrm>
              <a:off x="2340656" y="3393499"/>
              <a:ext cx="279602" cy="379359"/>
            </a:xfrm>
            <a:custGeom>
              <a:avLst/>
              <a:gdLst>
                <a:gd name="T0" fmla="*/ 77 w 84"/>
                <a:gd name="T1" fmla="*/ 71 h 114"/>
                <a:gd name="T2" fmla="*/ 45 w 84"/>
                <a:gd name="T3" fmla="*/ 77 h 114"/>
                <a:gd name="T4" fmla="*/ 45 w 84"/>
                <a:gd name="T5" fmla="*/ 62 h 114"/>
                <a:gd name="T6" fmla="*/ 74 w 84"/>
                <a:gd name="T7" fmla="*/ 30 h 114"/>
                <a:gd name="T8" fmla="*/ 74 w 84"/>
                <a:gd name="T9" fmla="*/ 0 h 114"/>
                <a:gd name="T10" fmla="*/ 56 w 84"/>
                <a:gd name="T11" fmla="*/ 16 h 114"/>
                <a:gd name="T12" fmla="*/ 41 w 84"/>
                <a:gd name="T13" fmla="*/ 4 h 114"/>
                <a:gd name="T14" fmla="*/ 27 w 84"/>
                <a:gd name="T15" fmla="*/ 16 h 114"/>
                <a:gd name="T16" fmla="*/ 9 w 84"/>
                <a:gd name="T17" fmla="*/ 1 h 114"/>
                <a:gd name="T18" fmla="*/ 9 w 84"/>
                <a:gd name="T19" fmla="*/ 30 h 114"/>
                <a:gd name="T20" fmla="*/ 37 w 84"/>
                <a:gd name="T21" fmla="*/ 62 h 114"/>
                <a:gd name="T22" fmla="*/ 37 w 84"/>
                <a:gd name="T23" fmla="*/ 66 h 114"/>
                <a:gd name="T24" fmla="*/ 6 w 84"/>
                <a:gd name="T25" fmla="*/ 60 h 114"/>
                <a:gd name="T26" fmla="*/ 0 w 84"/>
                <a:gd name="T27" fmla="*/ 60 h 114"/>
                <a:gd name="T28" fmla="*/ 2 w 84"/>
                <a:gd name="T29" fmla="*/ 66 h 114"/>
                <a:gd name="T30" fmla="*/ 16 w 84"/>
                <a:gd name="T31" fmla="*/ 90 h 114"/>
                <a:gd name="T32" fmla="*/ 16 w 84"/>
                <a:gd name="T33" fmla="*/ 90 h 114"/>
                <a:gd name="T34" fmla="*/ 30 w 84"/>
                <a:gd name="T35" fmla="*/ 94 h 114"/>
                <a:gd name="T36" fmla="*/ 37 w 84"/>
                <a:gd name="T37" fmla="*/ 93 h 114"/>
                <a:gd name="T38" fmla="*/ 37 w 84"/>
                <a:gd name="T39" fmla="*/ 114 h 114"/>
                <a:gd name="T40" fmla="*/ 45 w 84"/>
                <a:gd name="T41" fmla="*/ 114 h 114"/>
                <a:gd name="T42" fmla="*/ 45 w 84"/>
                <a:gd name="T43" fmla="*/ 103 h 114"/>
                <a:gd name="T44" fmla="*/ 54 w 84"/>
                <a:gd name="T45" fmla="*/ 105 h 114"/>
                <a:gd name="T46" fmla="*/ 56 w 84"/>
                <a:gd name="T47" fmla="*/ 105 h 114"/>
                <a:gd name="T48" fmla="*/ 68 w 84"/>
                <a:gd name="T49" fmla="*/ 101 h 114"/>
                <a:gd name="T50" fmla="*/ 82 w 84"/>
                <a:gd name="T51" fmla="*/ 77 h 114"/>
                <a:gd name="T52" fmla="*/ 84 w 84"/>
                <a:gd name="T53" fmla="*/ 71 h 114"/>
                <a:gd name="T54" fmla="*/ 77 w 84"/>
                <a:gd name="T55" fmla="*/ 71 h 114"/>
                <a:gd name="T56" fmla="*/ 35 w 84"/>
                <a:gd name="T57" fmla="*/ 85 h 114"/>
                <a:gd name="T58" fmla="*/ 20 w 84"/>
                <a:gd name="T59" fmla="*/ 84 h 114"/>
                <a:gd name="T60" fmla="*/ 12 w 84"/>
                <a:gd name="T61" fmla="*/ 69 h 114"/>
                <a:gd name="T62" fmla="*/ 35 w 84"/>
                <a:gd name="T63" fmla="*/ 73 h 114"/>
                <a:gd name="T64" fmla="*/ 37 w 84"/>
                <a:gd name="T65" fmla="*/ 78 h 114"/>
                <a:gd name="T66" fmla="*/ 35 w 84"/>
                <a:gd name="T67" fmla="*/ 85 h 114"/>
                <a:gd name="T68" fmla="*/ 17 w 84"/>
                <a:gd name="T69" fmla="*/ 30 h 114"/>
                <a:gd name="T70" fmla="*/ 17 w 84"/>
                <a:gd name="T71" fmla="*/ 17 h 114"/>
                <a:gd name="T72" fmla="*/ 27 w 84"/>
                <a:gd name="T73" fmla="*/ 26 h 114"/>
                <a:gd name="T74" fmla="*/ 41 w 84"/>
                <a:gd name="T75" fmla="*/ 14 h 114"/>
                <a:gd name="T76" fmla="*/ 56 w 84"/>
                <a:gd name="T77" fmla="*/ 26 h 114"/>
                <a:gd name="T78" fmla="*/ 66 w 84"/>
                <a:gd name="T79" fmla="*/ 17 h 114"/>
                <a:gd name="T80" fmla="*/ 66 w 84"/>
                <a:gd name="T81" fmla="*/ 30 h 114"/>
                <a:gd name="T82" fmla="*/ 41 w 84"/>
                <a:gd name="T83" fmla="*/ 54 h 114"/>
                <a:gd name="T84" fmla="*/ 17 w 84"/>
                <a:gd name="T85" fmla="*/ 30 h 114"/>
                <a:gd name="T86" fmla="*/ 63 w 84"/>
                <a:gd name="T87" fmla="*/ 95 h 114"/>
                <a:gd name="T88" fmla="*/ 63 w 84"/>
                <a:gd name="T89" fmla="*/ 95 h 114"/>
                <a:gd name="T90" fmla="*/ 55 w 84"/>
                <a:gd name="T91" fmla="*/ 97 h 114"/>
                <a:gd name="T92" fmla="*/ 49 w 84"/>
                <a:gd name="T93" fmla="*/ 96 h 114"/>
                <a:gd name="T94" fmla="*/ 47 w 84"/>
                <a:gd name="T95" fmla="*/ 89 h 114"/>
                <a:gd name="T96" fmla="*/ 49 w 84"/>
                <a:gd name="T97" fmla="*/ 84 h 114"/>
                <a:gd name="T98" fmla="*/ 72 w 84"/>
                <a:gd name="T99" fmla="*/ 80 h 114"/>
                <a:gd name="T100" fmla="*/ 63 w 84"/>
                <a:gd name="T101"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114">
                  <a:moveTo>
                    <a:pt x="77" y="71"/>
                  </a:moveTo>
                  <a:cubicBezTo>
                    <a:pt x="71" y="72"/>
                    <a:pt x="52" y="74"/>
                    <a:pt x="45" y="77"/>
                  </a:cubicBezTo>
                  <a:cubicBezTo>
                    <a:pt x="45" y="62"/>
                    <a:pt x="45" y="62"/>
                    <a:pt x="45" y="62"/>
                  </a:cubicBezTo>
                  <a:cubicBezTo>
                    <a:pt x="61" y="60"/>
                    <a:pt x="74" y="46"/>
                    <a:pt x="74" y="30"/>
                  </a:cubicBezTo>
                  <a:cubicBezTo>
                    <a:pt x="74" y="0"/>
                    <a:pt x="74" y="0"/>
                    <a:pt x="74" y="0"/>
                  </a:cubicBezTo>
                  <a:cubicBezTo>
                    <a:pt x="56" y="16"/>
                    <a:pt x="56" y="16"/>
                    <a:pt x="56" y="16"/>
                  </a:cubicBezTo>
                  <a:cubicBezTo>
                    <a:pt x="41" y="4"/>
                    <a:pt x="41" y="4"/>
                    <a:pt x="41" y="4"/>
                  </a:cubicBezTo>
                  <a:cubicBezTo>
                    <a:pt x="27" y="16"/>
                    <a:pt x="27" y="16"/>
                    <a:pt x="27" y="16"/>
                  </a:cubicBezTo>
                  <a:cubicBezTo>
                    <a:pt x="9" y="1"/>
                    <a:pt x="9" y="1"/>
                    <a:pt x="9" y="1"/>
                  </a:cubicBezTo>
                  <a:cubicBezTo>
                    <a:pt x="9" y="30"/>
                    <a:pt x="9" y="30"/>
                    <a:pt x="9" y="30"/>
                  </a:cubicBezTo>
                  <a:cubicBezTo>
                    <a:pt x="9" y="46"/>
                    <a:pt x="21" y="60"/>
                    <a:pt x="37" y="62"/>
                  </a:cubicBezTo>
                  <a:cubicBezTo>
                    <a:pt x="37" y="66"/>
                    <a:pt x="37" y="66"/>
                    <a:pt x="37" y="66"/>
                  </a:cubicBezTo>
                  <a:cubicBezTo>
                    <a:pt x="30" y="63"/>
                    <a:pt x="12" y="61"/>
                    <a:pt x="6" y="60"/>
                  </a:cubicBezTo>
                  <a:cubicBezTo>
                    <a:pt x="0" y="60"/>
                    <a:pt x="0" y="60"/>
                    <a:pt x="0" y="60"/>
                  </a:cubicBezTo>
                  <a:cubicBezTo>
                    <a:pt x="2" y="66"/>
                    <a:pt x="2" y="66"/>
                    <a:pt x="2" y="66"/>
                  </a:cubicBezTo>
                  <a:cubicBezTo>
                    <a:pt x="4" y="71"/>
                    <a:pt x="10" y="86"/>
                    <a:pt x="16" y="90"/>
                  </a:cubicBezTo>
                  <a:cubicBezTo>
                    <a:pt x="16" y="90"/>
                    <a:pt x="16" y="90"/>
                    <a:pt x="16" y="90"/>
                  </a:cubicBezTo>
                  <a:cubicBezTo>
                    <a:pt x="19" y="92"/>
                    <a:pt x="25" y="94"/>
                    <a:pt x="30" y="94"/>
                  </a:cubicBezTo>
                  <a:cubicBezTo>
                    <a:pt x="33" y="94"/>
                    <a:pt x="35" y="94"/>
                    <a:pt x="37" y="93"/>
                  </a:cubicBezTo>
                  <a:cubicBezTo>
                    <a:pt x="37" y="114"/>
                    <a:pt x="37" y="114"/>
                    <a:pt x="37" y="114"/>
                  </a:cubicBezTo>
                  <a:cubicBezTo>
                    <a:pt x="45" y="114"/>
                    <a:pt x="45" y="114"/>
                    <a:pt x="45" y="114"/>
                  </a:cubicBezTo>
                  <a:cubicBezTo>
                    <a:pt x="45" y="103"/>
                    <a:pt x="45" y="103"/>
                    <a:pt x="45" y="103"/>
                  </a:cubicBezTo>
                  <a:cubicBezTo>
                    <a:pt x="48" y="105"/>
                    <a:pt x="50" y="105"/>
                    <a:pt x="54" y="105"/>
                  </a:cubicBezTo>
                  <a:cubicBezTo>
                    <a:pt x="54" y="105"/>
                    <a:pt x="55" y="105"/>
                    <a:pt x="56" y="105"/>
                  </a:cubicBezTo>
                  <a:cubicBezTo>
                    <a:pt x="60" y="105"/>
                    <a:pt x="65" y="103"/>
                    <a:pt x="68" y="101"/>
                  </a:cubicBezTo>
                  <a:cubicBezTo>
                    <a:pt x="73" y="97"/>
                    <a:pt x="80" y="82"/>
                    <a:pt x="82" y="77"/>
                  </a:cubicBezTo>
                  <a:cubicBezTo>
                    <a:pt x="84" y="71"/>
                    <a:pt x="84" y="71"/>
                    <a:pt x="84" y="71"/>
                  </a:cubicBezTo>
                  <a:lnTo>
                    <a:pt x="77" y="71"/>
                  </a:lnTo>
                  <a:close/>
                  <a:moveTo>
                    <a:pt x="35" y="85"/>
                  </a:moveTo>
                  <a:cubicBezTo>
                    <a:pt x="33" y="88"/>
                    <a:pt x="24" y="86"/>
                    <a:pt x="20" y="84"/>
                  </a:cubicBezTo>
                  <a:cubicBezTo>
                    <a:pt x="19" y="82"/>
                    <a:pt x="15" y="76"/>
                    <a:pt x="12" y="69"/>
                  </a:cubicBezTo>
                  <a:cubicBezTo>
                    <a:pt x="23" y="70"/>
                    <a:pt x="33" y="72"/>
                    <a:pt x="35" y="73"/>
                  </a:cubicBezTo>
                  <a:cubicBezTo>
                    <a:pt x="37" y="74"/>
                    <a:pt x="37" y="77"/>
                    <a:pt x="37" y="78"/>
                  </a:cubicBezTo>
                  <a:cubicBezTo>
                    <a:pt x="37" y="80"/>
                    <a:pt x="37" y="82"/>
                    <a:pt x="35" y="85"/>
                  </a:cubicBezTo>
                  <a:close/>
                  <a:moveTo>
                    <a:pt x="17" y="30"/>
                  </a:moveTo>
                  <a:cubicBezTo>
                    <a:pt x="17" y="17"/>
                    <a:pt x="17" y="17"/>
                    <a:pt x="17" y="17"/>
                  </a:cubicBezTo>
                  <a:cubicBezTo>
                    <a:pt x="27" y="26"/>
                    <a:pt x="27" y="26"/>
                    <a:pt x="27" y="26"/>
                  </a:cubicBezTo>
                  <a:cubicBezTo>
                    <a:pt x="41" y="14"/>
                    <a:pt x="41" y="14"/>
                    <a:pt x="41" y="14"/>
                  </a:cubicBezTo>
                  <a:cubicBezTo>
                    <a:pt x="56" y="26"/>
                    <a:pt x="56" y="26"/>
                    <a:pt x="56" y="26"/>
                  </a:cubicBezTo>
                  <a:cubicBezTo>
                    <a:pt x="66" y="17"/>
                    <a:pt x="66" y="17"/>
                    <a:pt x="66" y="17"/>
                  </a:cubicBezTo>
                  <a:cubicBezTo>
                    <a:pt x="66" y="30"/>
                    <a:pt x="66" y="30"/>
                    <a:pt x="66" y="30"/>
                  </a:cubicBezTo>
                  <a:cubicBezTo>
                    <a:pt x="66" y="43"/>
                    <a:pt x="55" y="54"/>
                    <a:pt x="41" y="54"/>
                  </a:cubicBezTo>
                  <a:cubicBezTo>
                    <a:pt x="28" y="54"/>
                    <a:pt x="17" y="43"/>
                    <a:pt x="17" y="30"/>
                  </a:cubicBezTo>
                  <a:close/>
                  <a:moveTo>
                    <a:pt x="63" y="95"/>
                  </a:moveTo>
                  <a:cubicBezTo>
                    <a:pt x="63" y="95"/>
                    <a:pt x="63" y="95"/>
                    <a:pt x="63" y="95"/>
                  </a:cubicBezTo>
                  <a:cubicBezTo>
                    <a:pt x="62" y="96"/>
                    <a:pt x="58" y="97"/>
                    <a:pt x="55" y="97"/>
                  </a:cubicBezTo>
                  <a:cubicBezTo>
                    <a:pt x="53" y="98"/>
                    <a:pt x="50" y="98"/>
                    <a:pt x="49" y="96"/>
                  </a:cubicBezTo>
                  <a:cubicBezTo>
                    <a:pt x="47" y="93"/>
                    <a:pt x="46" y="91"/>
                    <a:pt x="47" y="89"/>
                  </a:cubicBezTo>
                  <a:cubicBezTo>
                    <a:pt x="47" y="88"/>
                    <a:pt x="47" y="85"/>
                    <a:pt x="49" y="84"/>
                  </a:cubicBezTo>
                  <a:cubicBezTo>
                    <a:pt x="51" y="83"/>
                    <a:pt x="61" y="81"/>
                    <a:pt x="72" y="80"/>
                  </a:cubicBezTo>
                  <a:cubicBezTo>
                    <a:pt x="69" y="87"/>
                    <a:pt x="65" y="93"/>
                    <a:pt x="63" y="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noChangeAspect="1" noEditPoints="1"/>
            </p:cNvSpPr>
            <p:nvPr/>
          </p:nvSpPr>
          <p:spPr bwMode="auto">
            <a:xfrm>
              <a:off x="1382503" y="2715566"/>
              <a:ext cx="318943" cy="314727"/>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noChangeAspect="1" noEditPoints="1"/>
            </p:cNvSpPr>
            <p:nvPr/>
          </p:nvSpPr>
          <p:spPr bwMode="auto">
            <a:xfrm>
              <a:off x="6657868" y="2686762"/>
              <a:ext cx="370929" cy="372334"/>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 name="T20" fmla="*/ 36 w 112"/>
                <a:gd name="T21" fmla="*/ 48 h 112"/>
                <a:gd name="T22" fmla="*/ 28 w 112"/>
                <a:gd name="T23" fmla="*/ 48 h 112"/>
                <a:gd name="T24" fmla="*/ 28 w 112"/>
                <a:gd name="T25" fmla="*/ 28 h 112"/>
                <a:gd name="T26" fmla="*/ 48 w 112"/>
                <a:gd name="T27" fmla="*/ 28 h 112"/>
                <a:gd name="T28" fmla="*/ 48 w 112"/>
                <a:gd name="T29" fmla="*/ 36 h 112"/>
                <a:gd name="T30" fmla="*/ 36 w 112"/>
                <a:gd name="T31" fmla="*/ 36 h 112"/>
                <a:gd name="T32" fmla="*/ 36 w 112"/>
                <a:gd name="T33" fmla="*/ 48 h 112"/>
                <a:gd name="T34" fmla="*/ 36 w 112"/>
                <a:gd name="T35" fmla="*/ 76 h 112"/>
                <a:gd name="T36" fmla="*/ 48 w 112"/>
                <a:gd name="T37" fmla="*/ 76 h 112"/>
                <a:gd name="T38" fmla="*/ 48 w 112"/>
                <a:gd name="T39" fmla="*/ 84 h 112"/>
                <a:gd name="T40" fmla="*/ 28 w 112"/>
                <a:gd name="T41" fmla="*/ 84 h 112"/>
                <a:gd name="T42" fmla="*/ 28 w 112"/>
                <a:gd name="T43" fmla="*/ 64 h 112"/>
                <a:gd name="T44" fmla="*/ 36 w 112"/>
                <a:gd name="T45" fmla="*/ 64 h 112"/>
                <a:gd name="T46" fmla="*/ 36 w 112"/>
                <a:gd name="T47" fmla="*/ 76 h 112"/>
                <a:gd name="T48" fmla="*/ 76 w 112"/>
                <a:gd name="T49" fmla="*/ 64 h 112"/>
                <a:gd name="T50" fmla="*/ 84 w 112"/>
                <a:gd name="T51" fmla="*/ 64 h 112"/>
                <a:gd name="T52" fmla="*/ 84 w 112"/>
                <a:gd name="T53" fmla="*/ 84 h 112"/>
                <a:gd name="T54" fmla="*/ 64 w 112"/>
                <a:gd name="T55" fmla="*/ 84 h 112"/>
                <a:gd name="T56" fmla="*/ 64 w 112"/>
                <a:gd name="T57" fmla="*/ 76 h 112"/>
                <a:gd name="T58" fmla="*/ 76 w 112"/>
                <a:gd name="T59" fmla="*/ 76 h 112"/>
                <a:gd name="T60" fmla="*/ 76 w 112"/>
                <a:gd name="T61" fmla="*/ 64 h 112"/>
                <a:gd name="T62" fmla="*/ 64 w 112"/>
                <a:gd name="T63" fmla="*/ 28 h 112"/>
                <a:gd name="T64" fmla="*/ 84 w 112"/>
                <a:gd name="T65" fmla="*/ 28 h 112"/>
                <a:gd name="T66" fmla="*/ 84 w 112"/>
                <a:gd name="T67" fmla="*/ 48 h 112"/>
                <a:gd name="T68" fmla="*/ 76 w 112"/>
                <a:gd name="T69" fmla="*/ 48 h 112"/>
                <a:gd name="T70" fmla="*/ 76 w 112"/>
                <a:gd name="T71" fmla="*/ 36 h 112"/>
                <a:gd name="T72" fmla="*/ 64 w 112"/>
                <a:gd name="T73" fmla="*/ 36 h 112"/>
                <a:gd name="T74" fmla="*/ 64 w 112"/>
                <a:gd name="T75" fmla="*/ 28 h 112"/>
                <a:gd name="T76" fmla="*/ 68 w 112"/>
                <a:gd name="T77" fmla="*/ 56 h 112"/>
                <a:gd name="T78" fmla="*/ 56 w 112"/>
                <a:gd name="T79" fmla="*/ 44 h 112"/>
                <a:gd name="T80" fmla="*/ 44 w 112"/>
                <a:gd name="T81" fmla="*/ 56 h 112"/>
                <a:gd name="T82" fmla="*/ 56 w 112"/>
                <a:gd name="T83" fmla="*/ 68 h 112"/>
                <a:gd name="T84" fmla="*/ 68 w 112"/>
                <a:gd name="T85" fmla="*/ 56 h 112"/>
                <a:gd name="T86" fmla="*/ 56 w 112"/>
                <a:gd name="T87" fmla="*/ 60 h 112"/>
                <a:gd name="T88" fmla="*/ 52 w 112"/>
                <a:gd name="T89" fmla="*/ 56 h 112"/>
                <a:gd name="T90" fmla="*/ 56 w 112"/>
                <a:gd name="T91" fmla="*/ 52 h 112"/>
                <a:gd name="T92" fmla="*/ 60 w 112"/>
                <a:gd name="T93" fmla="*/ 56 h 112"/>
                <a:gd name="T94" fmla="*/ 56 w 112"/>
                <a:gd name="T9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12">
                  <a:moveTo>
                    <a:pt x="56" y="0"/>
                  </a:moveTo>
                  <a:cubicBezTo>
                    <a:pt x="25" y="0"/>
                    <a:pt x="0" y="26"/>
                    <a:pt x="0" y="56"/>
                  </a:cubicBezTo>
                  <a:cubicBezTo>
                    <a:pt x="0" y="87"/>
                    <a:pt x="25" y="112"/>
                    <a:pt x="56" y="112"/>
                  </a:cubicBezTo>
                  <a:cubicBezTo>
                    <a:pt x="87" y="112"/>
                    <a:pt x="112" y="87"/>
                    <a:pt x="112" y="56"/>
                  </a:cubicBezTo>
                  <a:cubicBezTo>
                    <a:pt x="112" y="26"/>
                    <a:pt x="87" y="0"/>
                    <a:pt x="56" y="0"/>
                  </a:cubicBezTo>
                  <a:close/>
                  <a:moveTo>
                    <a:pt x="56" y="104"/>
                  </a:moveTo>
                  <a:cubicBezTo>
                    <a:pt x="30" y="104"/>
                    <a:pt x="8" y="83"/>
                    <a:pt x="8" y="56"/>
                  </a:cubicBezTo>
                  <a:cubicBezTo>
                    <a:pt x="8" y="30"/>
                    <a:pt x="30" y="8"/>
                    <a:pt x="56" y="8"/>
                  </a:cubicBezTo>
                  <a:cubicBezTo>
                    <a:pt x="83" y="8"/>
                    <a:pt x="104" y="30"/>
                    <a:pt x="104" y="56"/>
                  </a:cubicBezTo>
                  <a:cubicBezTo>
                    <a:pt x="104" y="83"/>
                    <a:pt x="83" y="104"/>
                    <a:pt x="56" y="104"/>
                  </a:cubicBezTo>
                  <a:close/>
                  <a:moveTo>
                    <a:pt x="36" y="48"/>
                  </a:moveTo>
                  <a:cubicBezTo>
                    <a:pt x="28" y="48"/>
                    <a:pt x="28" y="48"/>
                    <a:pt x="28" y="48"/>
                  </a:cubicBezTo>
                  <a:cubicBezTo>
                    <a:pt x="28" y="28"/>
                    <a:pt x="28" y="28"/>
                    <a:pt x="28" y="28"/>
                  </a:cubicBezTo>
                  <a:cubicBezTo>
                    <a:pt x="48" y="28"/>
                    <a:pt x="48" y="28"/>
                    <a:pt x="48" y="28"/>
                  </a:cubicBezTo>
                  <a:cubicBezTo>
                    <a:pt x="48" y="36"/>
                    <a:pt x="48" y="36"/>
                    <a:pt x="48" y="36"/>
                  </a:cubicBezTo>
                  <a:cubicBezTo>
                    <a:pt x="36" y="36"/>
                    <a:pt x="36" y="36"/>
                    <a:pt x="36" y="36"/>
                  </a:cubicBezTo>
                  <a:lnTo>
                    <a:pt x="36" y="48"/>
                  </a:lnTo>
                  <a:close/>
                  <a:moveTo>
                    <a:pt x="36" y="76"/>
                  </a:moveTo>
                  <a:cubicBezTo>
                    <a:pt x="48" y="76"/>
                    <a:pt x="48" y="76"/>
                    <a:pt x="48" y="76"/>
                  </a:cubicBezTo>
                  <a:cubicBezTo>
                    <a:pt x="48" y="84"/>
                    <a:pt x="48" y="84"/>
                    <a:pt x="48" y="84"/>
                  </a:cubicBezTo>
                  <a:cubicBezTo>
                    <a:pt x="28" y="84"/>
                    <a:pt x="28" y="84"/>
                    <a:pt x="28" y="84"/>
                  </a:cubicBezTo>
                  <a:cubicBezTo>
                    <a:pt x="28" y="64"/>
                    <a:pt x="28" y="64"/>
                    <a:pt x="28" y="64"/>
                  </a:cubicBezTo>
                  <a:cubicBezTo>
                    <a:pt x="36" y="64"/>
                    <a:pt x="36" y="64"/>
                    <a:pt x="36" y="64"/>
                  </a:cubicBezTo>
                  <a:lnTo>
                    <a:pt x="36" y="76"/>
                  </a:lnTo>
                  <a:close/>
                  <a:moveTo>
                    <a:pt x="76" y="64"/>
                  </a:moveTo>
                  <a:cubicBezTo>
                    <a:pt x="84" y="64"/>
                    <a:pt x="84" y="64"/>
                    <a:pt x="84" y="64"/>
                  </a:cubicBezTo>
                  <a:cubicBezTo>
                    <a:pt x="84" y="84"/>
                    <a:pt x="84" y="84"/>
                    <a:pt x="84" y="84"/>
                  </a:cubicBezTo>
                  <a:cubicBezTo>
                    <a:pt x="64" y="84"/>
                    <a:pt x="64" y="84"/>
                    <a:pt x="64" y="84"/>
                  </a:cubicBezTo>
                  <a:cubicBezTo>
                    <a:pt x="64" y="76"/>
                    <a:pt x="64" y="76"/>
                    <a:pt x="64" y="76"/>
                  </a:cubicBezTo>
                  <a:cubicBezTo>
                    <a:pt x="76" y="76"/>
                    <a:pt x="76" y="76"/>
                    <a:pt x="76" y="76"/>
                  </a:cubicBezTo>
                  <a:lnTo>
                    <a:pt x="76" y="64"/>
                  </a:lnTo>
                  <a:close/>
                  <a:moveTo>
                    <a:pt x="64" y="28"/>
                  </a:moveTo>
                  <a:cubicBezTo>
                    <a:pt x="84" y="28"/>
                    <a:pt x="84" y="28"/>
                    <a:pt x="84" y="28"/>
                  </a:cubicBezTo>
                  <a:cubicBezTo>
                    <a:pt x="84" y="48"/>
                    <a:pt x="84" y="48"/>
                    <a:pt x="84" y="48"/>
                  </a:cubicBezTo>
                  <a:cubicBezTo>
                    <a:pt x="76" y="48"/>
                    <a:pt x="76" y="48"/>
                    <a:pt x="76" y="48"/>
                  </a:cubicBezTo>
                  <a:cubicBezTo>
                    <a:pt x="76" y="36"/>
                    <a:pt x="76" y="36"/>
                    <a:pt x="76" y="36"/>
                  </a:cubicBezTo>
                  <a:cubicBezTo>
                    <a:pt x="64" y="36"/>
                    <a:pt x="64" y="36"/>
                    <a:pt x="64" y="36"/>
                  </a:cubicBezTo>
                  <a:lnTo>
                    <a:pt x="64" y="28"/>
                  </a:lnTo>
                  <a:close/>
                  <a:moveTo>
                    <a:pt x="68" y="56"/>
                  </a:moveTo>
                  <a:cubicBezTo>
                    <a:pt x="68" y="50"/>
                    <a:pt x="63" y="44"/>
                    <a:pt x="56" y="44"/>
                  </a:cubicBezTo>
                  <a:cubicBezTo>
                    <a:pt x="50" y="44"/>
                    <a:pt x="44" y="50"/>
                    <a:pt x="44" y="56"/>
                  </a:cubicBezTo>
                  <a:cubicBezTo>
                    <a:pt x="44" y="63"/>
                    <a:pt x="50" y="68"/>
                    <a:pt x="56" y="68"/>
                  </a:cubicBezTo>
                  <a:cubicBezTo>
                    <a:pt x="63" y="68"/>
                    <a:pt x="68" y="63"/>
                    <a:pt x="68" y="56"/>
                  </a:cubicBezTo>
                  <a:close/>
                  <a:moveTo>
                    <a:pt x="56" y="60"/>
                  </a:moveTo>
                  <a:cubicBezTo>
                    <a:pt x="54" y="60"/>
                    <a:pt x="52" y="59"/>
                    <a:pt x="52" y="56"/>
                  </a:cubicBezTo>
                  <a:cubicBezTo>
                    <a:pt x="52" y="54"/>
                    <a:pt x="54" y="52"/>
                    <a:pt x="56" y="52"/>
                  </a:cubicBezTo>
                  <a:cubicBezTo>
                    <a:pt x="58" y="52"/>
                    <a:pt x="60" y="54"/>
                    <a:pt x="60" y="56"/>
                  </a:cubicBezTo>
                  <a:cubicBezTo>
                    <a:pt x="60" y="59"/>
                    <a:pt x="58" y="60"/>
                    <a:pt x="56"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noChangeAspect="1" noEditPoints="1"/>
            </p:cNvSpPr>
            <p:nvPr/>
          </p:nvSpPr>
          <p:spPr bwMode="auto">
            <a:xfrm>
              <a:off x="6681473" y="3393499"/>
              <a:ext cx="323720" cy="323720"/>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2 w 120"/>
                <a:gd name="T15" fmla="*/ 76 h 120"/>
                <a:gd name="T16" fmla="*/ 112 w 120"/>
                <a:gd name="T17" fmla="*/ 68 h 120"/>
                <a:gd name="T18" fmla="*/ 80 w 120"/>
                <a:gd name="T19" fmla="*/ 21 h 120"/>
                <a:gd name="T20" fmla="*/ 80 w 120"/>
                <a:gd name="T21" fmla="*/ 20 h 120"/>
                <a:gd name="T22" fmla="*/ 60 w 120"/>
                <a:gd name="T23" fmla="*/ 0 h 120"/>
                <a:gd name="T24" fmla="*/ 40 w 120"/>
                <a:gd name="T25" fmla="*/ 20 h 120"/>
                <a:gd name="T26" fmla="*/ 40 w 120"/>
                <a:gd name="T27" fmla="*/ 21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9 h 120"/>
                <a:gd name="T58" fmla="*/ 60 w 120"/>
                <a:gd name="T59" fmla="*/ 40 h 120"/>
                <a:gd name="T60" fmla="*/ 79 w 120"/>
                <a:gd name="T61" fmla="*/ 29 h 120"/>
                <a:gd name="T62" fmla="*/ 104 w 120"/>
                <a:gd name="T63" fmla="*/ 68 h 120"/>
                <a:gd name="T64" fmla="*/ 104 w 120"/>
                <a:gd name="T65" fmla="*/ 73 h 120"/>
                <a:gd name="T66" fmla="*/ 100 w 120"/>
                <a:gd name="T67" fmla="*/ 72 h 120"/>
                <a:gd name="T68" fmla="*/ 80 w 120"/>
                <a:gd name="T69" fmla="*/ 92 h 120"/>
                <a:gd name="T70" fmla="*/ 85 w 120"/>
                <a:gd name="T71" fmla="*/ 105 h 120"/>
                <a:gd name="T72" fmla="*/ 60 w 120"/>
                <a:gd name="T73" fmla="*/ 112 h 120"/>
                <a:gd name="T74" fmla="*/ 36 w 120"/>
                <a:gd name="T75" fmla="*/ 105 h 120"/>
                <a:gd name="T76" fmla="*/ 40 w 120"/>
                <a:gd name="T77" fmla="*/ 92 h 120"/>
                <a:gd name="T78" fmla="*/ 20 w 120"/>
                <a:gd name="T79" fmla="*/ 72 h 120"/>
                <a:gd name="T80" fmla="*/ 16 w 120"/>
                <a:gd name="T81" fmla="*/ 73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4"/>
                    <a:pt x="9" y="112"/>
                    <a:pt x="20" y="112"/>
                  </a:cubicBezTo>
                  <a:cubicBezTo>
                    <a:pt x="24" y="112"/>
                    <a:pt x="27" y="112"/>
                    <a:pt x="29" y="110"/>
                  </a:cubicBezTo>
                  <a:cubicBezTo>
                    <a:pt x="38" y="117"/>
                    <a:pt x="49" y="120"/>
                    <a:pt x="60" y="120"/>
                  </a:cubicBezTo>
                  <a:cubicBezTo>
                    <a:pt x="72" y="120"/>
                    <a:pt x="83" y="117"/>
                    <a:pt x="91" y="110"/>
                  </a:cubicBezTo>
                  <a:cubicBezTo>
                    <a:pt x="94" y="112"/>
                    <a:pt x="97" y="112"/>
                    <a:pt x="100" y="112"/>
                  </a:cubicBezTo>
                  <a:cubicBezTo>
                    <a:pt x="111" y="112"/>
                    <a:pt x="120" y="104"/>
                    <a:pt x="120" y="92"/>
                  </a:cubicBezTo>
                  <a:cubicBezTo>
                    <a:pt x="120" y="86"/>
                    <a:pt x="117" y="80"/>
                    <a:pt x="112" y="76"/>
                  </a:cubicBezTo>
                  <a:cubicBezTo>
                    <a:pt x="112" y="74"/>
                    <a:pt x="112" y="71"/>
                    <a:pt x="112" y="68"/>
                  </a:cubicBezTo>
                  <a:cubicBezTo>
                    <a:pt x="112" y="47"/>
                    <a:pt x="99" y="28"/>
                    <a:pt x="80" y="21"/>
                  </a:cubicBezTo>
                  <a:cubicBezTo>
                    <a:pt x="80" y="20"/>
                    <a:pt x="80" y="20"/>
                    <a:pt x="80" y="20"/>
                  </a:cubicBezTo>
                  <a:cubicBezTo>
                    <a:pt x="80" y="9"/>
                    <a:pt x="71" y="0"/>
                    <a:pt x="60" y="0"/>
                  </a:cubicBezTo>
                  <a:cubicBezTo>
                    <a:pt x="49" y="0"/>
                    <a:pt x="40" y="9"/>
                    <a:pt x="40" y="20"/>
                  </a:cubicBezTo>
                  <a:cubicBezTo>
                    <a:pt x="40" y="20"/>
                    <a:pt x="40" y="20"/>
                    <a:pt x="40" y="21"/>
                  </a:cubicBezTo>
                  <a:cubicBezTo>
                    <a:pt x="21" y="28"/>
                    <a:pt x="8" y="47"/>
                    <a:pt x="8" y="68"/>
                  </a:cubicBezTo>
                  <a:cubicBezTo>
                    <a:pt x="8" y="71"/>
                    <a:pt x="9" y="74"/>
                    <a:pt x="9" y="76"/>
                  </a:cubicBezTo>
                  <a:cubicBezTo>
                    <a:pt x="4" y="80"/>
                    <a:pt x="0" y="86"/>
                    <a:pt x="0" y="92"/>
                  </a:cubicBezTo>
                  <a:moveTo>
                    <a:pt x="100" y="104"/>
                  </a:moveTo>
                  <a:cubicBezTo>
                    <a:pt x="94" y="104"/>
                    <a:pt x="88" y="99"/>
                    <a:pt x="88" y="92"/>
                  </a:cubicBezTo>
                  <a:cubicBezTo>
                    <a:pt x="88" y="86"/>
                    <a:pt x="94" y="80"/>
                    <a:pt x="100" y="80"/>
                  </a:cubicBezTo>
                  <a:cubicBezTo>
                    <a:pt x="107" y="80"/>
                    <a:pt x="112" y="86"/>
                    <a:pt x="112" y="92"/>
                  </a:cubicBezTo>
                  <a:cubicBezTo>
                    <a:pt x="112" y="99"/>
                    <a:pt x="107" y="104"/>
                    <a:pt x="100" y="104"/>
                  </a:cubicBezTo>
                  <a:moveTo>
                    <a:pt x="60" y="8"/>
                  </a:moveTo>
                  <a:cubicBezTo>
                    <a:pt x="67" y="8"/>
                    <a:pt x="72" y="14"/>
                    <a:pt x="72" y="20"/>
                  </a:cubicBezTo>
                  <a:cubicBezTo>
                    <a:pt x="72" y="27"/>
                    <a:pt x="67" y="32"/>
                    <a:pt x="60" y="32"/>
                  </a:cubicBezTo>
                  <a:cubicBezTo>
                    <a:pt x="54" y="32"/>
                    <a:pt x="48" y="27"/>
                    <a:pt x="48" y="20"/>
                  </a:cubicBezTo>
                  <a:cubicBezTo>
                    <a:pt x="48" y="14"/>
                    <a:pt x="54" y="8"/>
                    <a:pt x="60" y="8"/>
                  </a:cubicBezTo>
                  <a:moveTo>
                    <a:pt x="16" y="68"/>
                  </a:moveTo>
                  <a:cubicBezTo>
                    <a:pt x="16" y="51"/>
                    <a:pt x="27" y="35"/>
                    <a:pt x="42" y="29"/>
                  </a:cubicBezTo>
                  <a:cubicBezTo>
                    <a:pt x="45" y="36"/>
                    <a:pt x="52" y="40"/>
                    <a:pt x="60" y="40"/>
                  </a:cubicBezTo>
                  <a:cubicBezTo>
                    <a:pt x="68" y="40"/>
                    <a:pt x="75" y="36"/>
                    <a:pt x="79" y="29"/>
                  </a:cubicBezTo>
                  <a:cubicBezTo>
                    <a:pt x="94" y="35"/>
                    <a:pt x="104" y="51"/>
                    <a:pt x="104" y="68"/>
                  </a:cubicBezTo>
                  <a:cubicBezTo>
                    <a:pt x="104" y="70"/>
                    <a:pt x="104" y="71"/>
                    <a:pt x="104" y="73"/>
                  </a:cubicBezTo>
                  <a:cubicBezTo>
                    <a:pt x="103" y="73"/>
                    <a:pt x="102" y="72"/>
                    <a:pt x="100" y="72"/>
                  </a:cubicBezTo>
                  <a:cubicBezTo>
                    <a:pt x="89" y="72"/>
                    <a:pt x="80" y="81"/>
                    <a:pt x="80" y="92"/>
                  </a:cubicBezTo>
                  <a:cubicBezTo>
                    <a:pt x="80" y="97"/>
                    <a:pt x="82" y="102"/>
                    <a:pt x="85" y="105"/>
                  </a:cubicBezTo>
                  <a:cubicBezTo>
                    <a:pt x="78" y="110"/>
                    <a:pt x="69" y="112"/>
                    <a:pt x="60" y="112"/>
                  </a:cubicBezTo>
                  <a:cubicBezTo>
                    <a:pt x="51" y="112"/>
                    <a:pt x="43" y="110"/>
                    <a:pt x="36" y="105"/>
                  </a:cubicBezTo>
                  <a:cubicBezTo>
                    <a:pt x="39" y="102"/>
                    <a:pt x="40" y="97"/>
                    <a:pt x="40" y="92"/>
                  </a:cubicBezTo>
                  <a:cubicBezTo>
                    <a:pt x="40" y="81"/>
                    <a:pt x="31" y="72"/>
                    <a:pt x="20" y="72"/>
                  </a:cubicBezTo>
                  <a:cubicBezTo>
                    <a:pt x="19" y="72"/>
                    <a:pt x="18" y="73"/>
                    <a:pt x="16" y="73"/>
                  </a:cubicBezTo>
                  <a:cubicBezTo>
                    <a:pt x="16" y="71"/>
                    <a:pt x="16" y="70"/>
                    <a:pt x="16" y="68"/>
                  </a:cubicBezTo>
                  <a:moveTo>
                    <a:pt x="20" y="80"/>
                  </a:moveTo>
                  <a:cubicBezTo>
                    <a:pt x="27" y="80"/>
                    <a:pt x="32" y="86"/>
                    <a:pt x="32" y="92"/>
                  </a:cubicBezTo>
                  <a:cubicBezTo>
                    <a:pt x="32" y="99"/>
                    <a:pt x="27" y="104"/>
                    <a:pt x="20" y="104"/>
                  </a:cubicBezTo>
                  <a:cubicBezTo>
                    <a:pt x="14" y="104"/>
                    <a:pt x="8" y="99"/>
                    <a:pt x="8" y="92"/>
                  </a:cubicBezTo>
                  <a:cubicBezTo>
                    <a:pt x="8" y="86"/>
                    <a:pt x="14"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noChangeAspect="1" noEditPoints="1"/>
            </p:cNvSpPr>
            <p:nvPr/>
          </p:nvSpPr>
          <p:spPr bwMode="auto">
            <a:xfrm>
              <a:off x="9384383" y="3393499"/>
              <a:ext cx="399030" cy="397625"/>
            </a:xfrm>
            <a:custGeom>
              <a:avLst/>
              <a:gdLst>
                <a:gd name="T0" fmla="*/ 96 w 120"/>
                <a:gd name="T1" fmla="*/ 12 h 120"/>
                <a:gd name="T2" fmla="*/ 96 w 120"/>
                <a:gd name="T3" fmla="*/ 12 h 120"/>
                <a:gd name="T4" fmla="*/ 96 w 120"/>
                <a:gd name="T5" fmla="*/ 12 h 120"/>
                <a:gd name="T6" fmla="*/ 60 w 120"/>
                <a:gd name="T7" fmla="*/ 0 h 120"/>
                <a:gd name="T8" fmla="*/ 24 w 120"/>
                <a:gd name="T9" fmla="*/ 12 h 120"/>
                <a:gd name="T10" fmla="*/ 24 w 120"/>
                <a:gd name="T11" fmla="*/ 12 h 120"/>
                <a:gd name="T12" fmla="*/ 24 w 120"/>
                <a:gd name="T13" fmla="*/ 12 h 120"/>
                <a:gd name="T14" fmla="*/ 0 w 120"/>
                <a:gd name="T15" fmla="*/ 60 h 120"/>
                <a:gd name="T16" fmla="*/ 24 w 120"/>
                <a:gd name="T17" fmla="*/ 108 h 120"/>
                <a:gd name="T18" fmla="*/ 24 w 120"/>
                <a:gd name="T19" fmla="*/ 108 h 120"/>
                <a:gd name="T20" fmla="*/ 24 w 120"/>
                <a:gd name="T21" fmla="*/ 108 h 120"/>
                <a:gd name="T22" fmla="*/ 60 w 120"/>
                <a:gd name="T23" fmla="*/ 120 h 120"/>
                <a:gd name="T24" fmla="*/ 96 w 120"/>
                <a:gd name="T25" fmla="*/ 108 h 120"/>
                <a:gd name="T26" fmla="*/ 96 w 120"/>
                <a:gd name="T27" fmla="*/ 108 h 120"/>
                <a:gd name="T28" fmla="*/ 96 w 120"/>
                <a:gd name="T29" fmla="*/ 108 h 120"/>
                <a:gd name="T30" fmla="*/ 120 w 120"/>
                <a:gd name="T31" fmla="*/ 60 h 120"/>
                <a:gd name="T32" fmla="*/ 96 w 120"/>
                <a:gd name="T33" fmla="*/ 12 h 120"/>
                <a:gd name="T34" fmla="*/ 88 w 120"/>
                <a:gd name="T35" fmla="*/ 16 h 120"/>
                <a:gd name="T36" fmla="*/ 60 w 120"/>
                <a:gd name="T37" fmla="*/ 40 h 120"/>
                <a:gd name="T38" fmla="*/ 33 w 120"/>
                <a:gd name="T39" fmla="*/ 16 h 120"/>
                <a:gd name="T40" fmla="*/ 60 w 120"/>
                <a:gd name="T41" fmla="*/ 8 h 120"/>
                <a:gd name="T42" fmla="*/ 88 w 120"/>
                <a:gd name="T43" fmla="*/ 16 h 120"/>
                <a:gd name="T44" fmla="*/ 33 w 120"/>
                <a:gd name="T45" fmla="*/ 104 h 120"/>
                <a:gd name="T46" fmla="*/ 60 w 120"/>
                <a:gd name="T47" fmla="*/ 80 h 120"/>
                <a:gd name="T48" fmla="*/ 88 w 120"/>
                <a:gd name="T49" fmla="*/ 104 h 120"/>
                <a:gd name="T50" fmla="*/ 60 w 120"/>
                <a:gd name="T51" fmla="*/ 112 h 120"/>
                <a:gd name="T52" fmla="*/ 33 w 120"/>
                <a:gd name="T53" fmla="*/ 104 h 120"/>
                <a:gd name="T54" fmla="*/ 95 w 120"/>
                <a:gd name="T55" fmla="*/ 98 h 120"/>
                <a:gd name="T56" fmla="*/ 60 w 120"/>
                <a:gd name="T57" fmla="*/ 72 h 120"/>
                <a:gd name="T58" fmla="*/ 26 w 120"/>
                <a:gd name="T59" fmla="*/ 98 h 120"/>
                <a:gd name="T60" fmla="*/ 8 w 120"/>
                <a:gd name="T61" fmla="*/ 60 h 120"/>
                <a:gd name="T62" fmla="*/ 26 w 120"/>
                <a:gd name="T63" fmla="*/ 21 h 120"/>
                <a:gd name="T64" fmla="*/ 60 w 120"/>
                <a:gd name="T65" fmla="*/ 48 h 120"/>
                <a:gd name="T66" fmla="*/ 95 w 120"/>
                <a:gd name="T67" fmla="*/ 21 h 120"/>
                <a:gd name="T68" fmla="*/ 112 w 120"/>
                <a:gd name="T69" fmla="*/ 60 h 120"/>
                <a:gd name="T70" fmla="*/ 95 w 120"/>
                <a:gd name="T7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0">
                  <a:moveTo>
                    <a:pt x="96" y="12"/>
                  </a:moveTo>
                  <a:cubicBezTo>
                    <a:pt x="96" y="12"/>
                    <a:pt x="96" y="12"/>
                    <a:pt x="96" y="12"/>
                  </a:cubicBezTo>
                  <a:cubicBezTo>
                    <a:pt x="96" y="12"/>
                    <a:pt x="96" y="12"/>
                    <a:pt x="96" y="12"/>
                  </a:cubicBezTo>
                  <a:cubicBezTo>
                    <a:pt x="86" y="4"/>
                    <a:pt x="74" y="0"/>
                    <a:pt x="60" y="0"/>
                  </a:cubicBezTo>
                  <a:cubicBezTo>
                    <a:pt x="47" y="0"/>
                    <a:pt x="34" y="4"/>
                    <a:pt x="24" y="12"/>
                  </a:cubicBezTo>
                  <a:cubicBezTo>
                    <a:pt x="24" y="12"/>
                    <a:pt x="24" y="12"/>
                    <a:pt x="24" y="12"/>
                  </a:cubicBezTo>
                  <a:cubicBezTo>
                    <a:pt x="24" y="12"/>
                    <a:pt x="24" y="12"/>
                    <a:pt x="24" y="12"/>
                  </a:cubicBezTo>
                  <a:cubicBezTo>
                    <a:pt x="10" y="23"/>
                    <a:pt x="0" y="40"/>
                    <a:pt x="0" y="60"/>
                  </a:cubicBezTo>
                  <a:cubicBezTo>
                    <a:pt x="0" y="79"/>
                    <a:pt x="10" y="97"/>
                    <a:pt x="24" y="108"/>
                  </a:cubicBezTo>
                  <a:cubicBezTo>
                    <a:pt x="24" y="108"/>
                    <a:pt x="24" y="108"/>
                    <a:pt x="24" y="108"/>
                  </a:cubicBezTo>
                  <a:cubicBezTo>
                    <a:pt x="24" y="108"/>
                    <a:pt x="24" y="108"/>
                    <a:pt x="24" y="108"/>
                  </a:cubicBezTo>
                  <a:cubicBezTo>
                    <a:pt x="34" y="115"/>
                    <a:pt x="47" y="120"/>
                    <a:pt x="60" y="120"/>
                  </a:cubicBezTo>
                  <a:cubicBezTo>
                    <a:pt x="74" y="120"/>
                    <a:pt x="86" y="115"/>
                    <a:pt x="96" y="108"/>
                  </a:cubicBezTo>
                  <a:cubicBezTo>
                    <a:pt x="96" y="108"/>
                    <a:pt x="96" y="108"/>
                    <a:pt x="96" y="108"/>
                  </a:cubicBezTo>
                  <a:cubicBezTo>
                    <a:pt x="96" y="108"/>
                    <a:pt x="96" y="108"/>
                    <a:pt x="96" y="108"/>
                  </a:cubicBezTo>
                  <a:cubicBezTo>
                    <a:pt x="111" y="97"/>
                    <a:pt x="120" y="79"/>
                    <a:pt x="120" y="60"/>
                  </a:cubicBezTo>
                  <a:cubicBezTo>
                    <a:pt x="120" y="40"/>
                    <a:pt x="111" y="23"/>
                    <a:pt x="96" y="12"/>
                  </a:cubicBezTo>
                  <a:close/>
                  <a:moveTo>
                    <a:pt x="88" y="16"/>
                  </a:moveTo>
                  <a:cubicBezTo>
                    <a:pt x="86" y="29"/>
                    <a:pt x="74" y="40"/>
                    <a:pt x="60" y="40"/>
                  </a:cubicBezTo>
                  <a:cubicBezTo>
                    <a:pt x="46" y="40"/>
                    <a:pt x="35" y="29"/>
                    <a:pt x="33" y="16"/>
                  </a:cubicBezTo>
                  <a:cubicBezTo>
                    <a:pt x="41" y="11"/>
                    <a:pt x="50" y="8"/>
                    <a:pt x="60" y="8"/>
                  </a:cubicBezTo>
                  <a:cubicBezTo>
                    <a:pt x="70" y="8"/>
                    <a:pt x="80" y="11"/>
                    <a:pt x="88" y="16"/>
                  </a:cubicBezTo>
                  <a:close/>
                  <a:moveTo>
                    <a:pt x="33" y="104"/>
                  </a:moveTo>
                  <a:cubicBezTo>
                    <a:pt x="35" y="90"/>
                    <a:pt x="46" y="80"/>
                    <a:pt x="60" y="80"/>
                  </a:cubicBezTo>
                  <a:cubicBezTo>
                    <a:pt x="74" y="80"/>
                    <a:pt x="86" y="90"/>
                    <a:pt x="88" y="104"/>
                  </a:cubicBezTo>
                  <a:cubicBezTo>
                    <a:pt x="80" y="109"/>
                    <a:pt x="70" y="112"/>
                    <a:pt x="60" y="112"/>
                  </a:cubicBezTo>
                  <a:cubicBezTo>
                    <a:pt x="50" y="112"/>
                    <a:pt x="41" y="109"/>
                    <a:pt x="33" y="104"/>
                  </a:cubicBezTo>
                  <a:close/>
                  <a:moveTo>
                    <a:pt x="95" y="98"/>
                  </a:moveTo>
                  <a:cubicBezTo>
                    <a:pt x="91" y="83"/>
                    <a:pt x="77" y="72"/>
                    <a:pt x="60" y="72"/>
                  </a:cubicBezTo>
                  <a:cubicBezTo>
                    <a:pt x="44" y="72"/>
                    <a:pt x="30" y="83"/>
                    <a:pt x="26" y="98"/>
                  </a:cubicBezTo>
                  <a:cubicBezTo>
                    <a:pt x="15" y="89"/>
                    <a:pt x="8" y="75"/>
                    <a:pt x="8" y="60"/>
                  </a:cubicBezTo>
                  <a:cubicBezTo>
                    <a:pt x="8" y="44"/>
                    <a:pt x="15" y="31"/>
                    <a:pt x="26" y="21"/>
                  </a:cubicBezTo>
                  <a:cubicBezTo>
                    <a:pt x="30" y="36"/>
                    <a:pt x="44" y="48"/>
                    <a:pt x="60" y="48"/>
                  </a:cubicBezTo>
                  <a:cubicBezTo>
                    <a:pt x="77" y="48"/>
                    <a:pt x="91" y="36"/>
                    <a:pt x="95" y="21"/>
                  </a:cubicBezTo>
                  <a:cubicBezTo>
                    <a:pt x="106" y="31"/>
                    <a:pt x="112" y="44"/>
                    <a:pt x="112" y="60"/>
                  </a:cubicBezTo>
                  <a:cubicBezTo>
                    <a:pt x="112" y="75"/>
                    <a:pt x="106" y="89"/>
                    <a:pt x="95"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noChangeAspect="1" noEditPoints="1"/>
            </p:cNvSpPr>
            <p:nvPr/>
          </p:nvSpPr>
          <p:spPr bwMode="auto">
            <a:xfrm>
              <a:off x="8449629" y="2686762"/>
              <a:ext cx="424320" cy="372334"/>
            </a:xfrm>
            <a:custGeom>
              <a:avLst/>
              <a:gdLst>
                <a:gd name="T0" fmla="*/ 36 w 128"/>
                <a:gd name="T1" fmla="*/ 112 h 112"/>
                <a:gd name="T2" fmla="*/ 84 w 128"/>
                <a:gd name="T3" fmla="*/ 112 h 112"/>
                <a:gd name="T4" fmla="*/ 112 w 128"/>
                <a:gd name="T5" fmla="*/ 84 h 112"/>
                <a:gd name="T6" fmla="*/ 102 w 128"/>
                <a:gd name="T7" fmla="*/ 63 h 112"/>
                <a:gd name="T8" fmla="*/ 104 w 128"/>
                <a:gd name="T9" fmla="*/ 52 h 112"/>
                <a:gd name="T10" fmla="*/ 76 w 128"/>
                <a:gd name="T11" fmla="*/ 24 h 112"/>
                <a:gd name="T12" fmla="*/ 50 w 128"/>
                <a:gd name="T13" fmla="*/ 43 h 112"/>
                <a:gd name="T14" fmla="*/ 36 w 128"/>
                <a:gd name="T15" fmla="*/ 40 h 112"/>
                <a:gd name="T16" fmla="*/ 0 w 128"/>
                <a:gd name="T17" fmla="*/ 76 h 112"/>
                <a:gd name="T18" fmla="*/ 36 w 128"/>
                <a:gd name="T19" fmla="*/ 112 h 112"/>
                <a:gd name="T20" fmla="*/ 76 w 128"/>
                <a:gd name="T21" fmla="*/ 32 h 112"/>
                <a:gd name="T22" fmla="*/ 96 w 128"/>
                <a:gd name="T23" fmla="*/ 52 h 112"/>
                <a:gd name="T24" fmla="*/ 95 w 128"/>
                <a:gd name="T25" fmla="*/ 58 h 112"/>
                <a:gd name="T26" fmla="*/ 84 w 128"/>
                <a:gd name="T27" fmla="*/ 56 h 112"/>
                <a:gd name="T28" fmla="*/ 69 w 128"/>
                <a:gd name="T29" fmla="*/ 61 h 112"/>
                <a:gd name="T30" fmla="*/ 57 w 128"/>
                <a:gd name="T31" fmla="*/ 47 h 112"/>
                <a:gd name="T32" fmla="*/ 76 w 128"/>
                <a:gd name="T33" fmla="*/ 32 h 112"/>
                <a:gd name="T34" fmla="*/ 36 w 128"/>
                <a:gd name="T35" fmla="*/ 48 h 112"/>
                <a:gd name="T36" fmla="*/ 63 w 128"/>
                <a:gd name="T37" fmla="*/ 69 h 112"/>
                <a:gd name="T38" fmla="*/ 65 w 128"/>
                <a:gd name="T39" fmla="*/ 75 h 112"/>
                <a:gd name="T40" fmla="*/ 70 w 128"/>
                <a:gd name="T41" fmla="*/ 70 h 112"/>
                <a:gd name="T42" fmla="*/ 84 w 128"/>
                <a:gd name="T43" fmla="*/ 64 h 112"/>
                <a:gd name="T44" fmla="*/ 104 w 128"/>
                <a:gd name="T45" fmla="*/ 84 h 112"/>
                <a:gd name="T46" fmla="*/ 84 w 128"/>
                <a:gd name="T47" fmla="*/ 104 h 112"/>
                <a:gd name="T48" fmla="*/ 36 w 128"/>
                <a:gd name="T49" fmla="*/ 104 h 112"/>
                <a:gd name="T50" fmla="*/ 8 w 128"/>
                <a:gd name="T51" fmla="*/ 76 h 112"/>
                <a:gd name="T52" fmla="*/ 36 w 128"/>
                <a:gd name="T53" fmla="*/ 48 h 112"/>
                <a:gd name="T54" fmla="*/ 80 w 128"/>
                <a:gd name="T55" fmla="*/ 16 h 112"/>
                <a:gd name="T56" fmla="*/ 72 w 128"/>
                <a:gd name="T57" fmla="*/ 16 h 112"/>
                <a:gd name="T58" fmla="*/ 72 w 128"/>
                <a:gd name="T59" fmla="*/ 0 h 112"/>
                <a:gd name="T60" fmla="*/ 80 w 128"/>
                <a:gd name="T61" fmla="*/ 0 h 112"/>
                <a:gd name="T62" fmla="*/ 80 w 128"/>
                <a:gd name="T63" fmla="*/ 16 h 112"/>
                <a:gd name="T64" fmla="*/ 48 w 128"/>
                <a:gd name="T65" fmla="*/ 30 h 112"/>
                <a:gd name="T66" fmla="*/ 37 w 128"/>
                <a:gd name="T67" fmla="*/ 18 h 112"/>
                <a:gd name="T68" fmla="*/ 42 w 128"/>
                <a:gd name="T69" fmla="*/ 13 h 112"/>
                <a:gd name="T70" fmla="*/ 54 w 128"/>
                <a:gd name="T71" fmla="*/ 24 h 112"/>
                <a:gd name="T72" fmla="*/ 48 w 128"/>
                <a:gd name="T73" fmla="*/ 30 h 112"/>
                <a:gd name="T74" fmla="*/ 112 w 128"/>
                <a:gd name="T75" fmla="*/ 48 h 112"/>
                <a:gd name="T76" fmla="*/ 128 w 128"/>
                <a:gd name="T77" fmla="*/ 48 h 112"/>
                <a:gd name="T78" fmla="*/ 128 w 128"/>
                <a:gd name="T79" fmla="*/ 56 h 112"/>
                <a:gd name="T80" fmla="*/ 112 w 128"/>
                <a:gd name="T81" fmla="*/ 56 h 112"/>
                <a:gd name="T82" fmla="*/ 112 w 128"/>
                <a:gd name="T83" fmla="*/ 48 h 112"/>
                <a:gd name="T84" fmla="*/ 105 w 128"/>
                <a:gd name="T85" fmla="*/ 30 h 112"/>
                <a:gd name="T86" fmla="*/ 99 w 128"/>
                <a:gd name="T87" fmla="*/ 24 h 112"/>
                <a:gd name="T88" fmla="*/ 110 w 128"/>
                <a:gd name="T89" fmla="*/ 13 h 112"/>
                <a:gd name="T90" fmla="*/ 116 w 128"/>
                <a:gd name="T91" fmla="*/ 18 h 112"/>
                <a:gd name="T92" fmla="*/ 105 w 128"/>
                <a:gd name="T93" fmla="*/ 3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12">
                  <a:moveTo>
                    <a:pt x="36" y="112"/>
                  </a:moveTo>
                  <a:cubicBezTo>
                    <a:pt x="84" y="112"/>
                    <a:pt x="84" y="112"/>
                    <a:pt x="84" y="112"/>
                  </a:cubicBezTo>
                  <a:cubicBezTo>
                    <a:pt x="100" y="112"/>
                    <a:pt x="112" y="100"/>
                    <a:pt x="112" y="84"/>
                  </a:cubicBezTo>
                  <a:cubicBezTo>
                    <a:pt x="112" y="76"/>
                    <a:pt x="108" y="68"/>
                    <a:pt x="102" y="63"/>
                  </a:cubicBezTo>
                  <a:cubicBezTo>
                    <a:pt x="104" y="59"/>
                    <a:pt x="104" y="56"/>
                    <a:pt x="104" y="52"/>
                  </a:cubicBezTo>
                  <a:cubicBezTo>
                    <a:pt x="104" y="37"/>
                    <a:pt x="92" y="24"/>
                    <a:pt x="76" y="24"/>
                  </a:cubicBezTo>
                  <a:cubicBezTo>
                    <a:pt x="64" y="24"/>
                    <a:pt x="54" y="32"/>
                    <a:pt x="50" y="43"/>
                  </a:cubicBezTo>
                  <a:cubicBezTo>
                    <a:pt x="46" y="41"/>
                    <a:pt x="41" y="40"/>
                    <a:pt x="36" y="40"/>
                  </a:cubicBezTo>
                  <a:cubicBezTo>
                    <a:pt x="16" y="40"/>
                    <a:pt x="0" y="56"/>
                    <a:pt x="0" y="76"/>
                  </a:cubicBezTo>
                  <a:cubicBezTo>
                    <a:pt x="0" y="96"/>
                    <a:pt x="16" y="112"/>
                    <a:pt x="36" y="112"/>
                  </a:cubicBezTo>
                  <a:moveTo>
                    <a:pt x="76" y="32"/>
                  </a:moveTo>
                  <a:cubicBezTo>
                    <a:pt x="87" y="32"/>
                    <a:pt x="96" y="41"/>
                    <a:pt x="96" y="52"/>
                  </a:cubicBezTo>
                  <a:cubicBezTo>
                    <a:pt x="96" y="54"/>
                    <a:pt x="96" y="56"/>
                    <a:pt x="95" y="58"/>
                  </a:cubicBezTo>
                  <a:cubicBezTo>
                    <a:pt x="92" y="57"/>
                    <a:pt x="88" y="56"/>
                    <a:pt x="84" y="56"/>
                  </a:cubicBezTo>
                  <a:cubicBezTo>
                    <a:pt x="79" y="56"/>
                    <a:pt x="73" y="58"/>
                    <a:pt x="69" y="61"/>
                  </a:cubicBezTo>
                  <a:cubicBezTo>
                    <a:pt x="66" y="55"/>
                    <a:pt x="62" y="51"/>
                    <a:pt x="57" y="47"/>
                  </a:cubicBezTo>
                  <a:cubicBezTo>
                    <a:pt x="59" y="38"/>
                    <a:pt x="67" y="32"/>
                    <a:pt x="76" y="32"/>
                  </a:cubicBezTo>
                  <a:moveTo>
                    <a:pt x="36" y="48"/>
                  </a:moveTo>
                  <a:cubicBezTo>
                    <a:pt x="49" y="48"/>
                    <a:pt x="60" y="57"/>
                    <a:pt x="63" y="69"/>
                  </a:cubicBezTo>
                  <a:cubicBezTo>
                    <a:pt x="65" y="75"/>
                    <a:pt x="65" y="75"/>
                    <a:pt x="65" y="75"/>
                  </a:cubicBezTo>
                  <a:cubicBezTo>
                    <a:pt x="70" y="70"/>
                    <a:pt x="70" y="70"/>
                    <a:pt x="70" y="70"/>
                  </a:cubicBezTo>
                  <a:cubicBezTo>
                    <a:pt x="74" y="66"/>
                    <a:pt x="79" y="64"/>
                    <a:pt x="84" y="64"/>
                  </a:cubicBezTo>
                  <a:cubicBezTo>
                    <a:pt x="95" y="64"/>
                    <a:pt x="104" y="73"/>
                    <a:pt x="104" y="84"/>
                  </a:cubicBezTo>
                  <a:cubicBezTo>
                    <a:pt x="104" y="95"/>
                    <a:pt x="95" y="104"/>
                    <a:pt x="84" y="104"/>
                  </a:cubicBezTo>
                  <a:cubicBezTo>
                    <a:pt x="36" y="104"/>
                    <a:pt x="36" y="104"/>
                    <a:pt x="36" y="104"/>
                  </a:cubicBezTo>
                  <a:cubicBezTo>
                    <a:pt x="21" y="104"/>
                    <a:pt x="8" y="92"/>
                    <a:pt x="8" y="76"/>
                  </a:cubicBezTo>
                  <a:cubicBezTo>
                    <a:pt x="8" y="61"/>
                    <a:pt x="21" y="48"/>
                    <a:pt x="36" y="48"/>
                  </a:cubicBezTo>
                  <a:moveTo>
                    <a:pt x="80" y="16"/>
                  </a:moveTo>
                  <a:cubicBezTo>
                    <a:pt x="72" y="16"/>
                    <a:pt x="72" y="16"/>
                    <a:pt x="72" y="16"/>
                  </a:cubicBezTo>
                  <a:cubicBezTo>
                    <a:pt x="72" y="0"/>
                    <a:pt x="72" y="0"/>
                    <a:pt x="72" y="0"/>
                  </a:cubicBezTo>
                  <a:cubicBezTo>
                    <a:pt x="80" y="0"/>
                    <a:pt x="80" y="0"/>
                    <a:pt x="80" y="0"/>
                  </a:cubicBezTo>
                  <a:lnTo>
                    <a:pt x="80" y="16"/>
                  </a:lnTo>
                  <a:close/>
                  <a:moveTo>
                    <a:pt x="48" y="30"/>
                  </a:moveTo>
                  <a:cubicBezTo>
                    <a:pt x="37" y="18"/>
                    <a:pt x="37" y="18"/>
                    <a:pt x="37" y="18"/>
                  </a:cubicBezTo>
                  <a:cubicBezTo>
                    <a:pt x="42" y="13"/>
                    <a:pt x="42" y="13"/>
                    <a:pt x="42" y="13"/>
                  </a:cubicBezTo>
                  <a:cubicBezTo>
                    <a:pt x="54" y="24"/>
                    <a:pt x="54" y="24"/>
                    <a:pt x="54" y="24"/>
                  </a:cubicBezTo>
                  <a:lnTo>
                    <a:pt x="48" y="30"/>
                  </a:lnTo>
                  <a:close/>
                  <a:moveTo>
                    <a:pt x="112" y="48"/>
                  </a:moveTo>
                  <a:cubicBezTo>
                    <a:pt x="128" y="48"/>
                    <a:pt x="128" y="48"/>
                    <a:pt x="128" y="48"/>
                  </a:cubicBezTo>
                  <a:cubicBezTo>
                    <a:pt x="128" y="56"/>
                    <a:pt x="128" y="56"/>
                    <a:pt x="128" y="56"/>
                  </a:cubicBezTo>
                  <a:cubicBezTo>
                    <a:pt x="112" y="56"/>
                    <a:pt x="112" y="56"/>
                    <a:pt x="112" y="56"/>
                  </a:cubicBezTo>
                  <a:lnTo>
                    <a:pt x="112" y="48"/>
                  </a:lnTo>
                  <a:close/>
                  <a:moveTo>
                    <a:pt x="105" y="30"/>
                  </a:moveTo>
                  <a:cubicBezTo>
                    <a:pt x="99" y="24"/>
                    <a:pt x="99" y="24"/>
                    <a:pt x="99" y="24"/>
                  </a:cubicBezTo>
                  <a:cubicBezTo>
                    <a:pt x="110" y="13"/>
                    <a:pt x="110" y="13"/>
                    <a:pt x="110" y="13"/>
                  </a:cubicBezTo>
                  <a:cubicBezTo>
                    <a:pt x="116" y="18"/>
                    <a:pt x="116" y="18"/>
                    <a:pt x="116" y="18"/>
                  </a:cubicBezTo>
                  <a:lnTo>
                    <a:pt x="105" y="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noChangeAspect="1" noEditPoints="1"/>
            </p:cNvSpPr>
            <p:nvPr/>
          </p:nvSpPr>
          <p:spPr bwMode="auto">
            <a:xfrm>
              <a:off x="8448927" y="1939639"/>
              <a:ext cx="425726" cy="42572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1"/>
            <p:cNvSpPr>
              <a:spLocks noChangeAspect="1" noEditPoints="1"/>
            </p:cNvSpPr>
            <p:nvPr/>
          </p:nvSpPr>
          <p:spPr bwMode="auto">
            <a:xfrm>
              <a:off x="7525086" y="2740154"/>
              <a:ext cx="425726" cy="265552"/>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noChangeAspect="1" noEditPoints="1"/>
            </p:cNvSpPr>
            <p:nvPr/>
          </p:nvSpPr>
          <p:spPr bwMode="auto">
            <a:xfrm>
              <a:off x="10222386" y="2681845"/>
              <a:ext cx="441181" cy="382169"/>
            </a:xfrm>
            <a:custGeom>
              <a:avLst/>
              <a:gdLst>
                <a:gd name="T0" fmla="*/ 133 w 133"/>
                <a:gd name="T1" fmla="*/ 22 h 115"/>
                <a:gd name="T2" fmla="*/ 126 w 133"/>
                <a:gd name="T3" fmla="*/ 0 h 115"/>
                <a:gd name="T4" fmla="*/ 126 w 133"/>
                <a:gd name="T5" fmla="*/ 0 h 115"/>
                <a:gd name="T6" fmla="*/ 43 w 133"/>
                <a:gd name="T7" fmla="*/ 19 h 115"/>
                <a:gd name="T8" fmla="*/ 14 w 133"/>
                <a:gd name="T9" fmla="*/ 49 h 115"/>
                <a:gd name="T10" fmla="*/ 8 w 133"/>
                <a:gd name="T11" fmla="*/ 55 h 115"/>
                <a:gd name="T12" fmla="*/ 8 w 133"/>
                <a:gd name="T13" fmla="*/ 55 h 115"/>
                <a:gd name="T14" fmla="*/ 8 w 133"/>
                <a:gd name="T15" fmla="*/ 55 h 115"/>
                <a:gd name="T16" fmla="*/ 0 w 133"/>
                <a:gd name="T17" fmla="*/ 78 h 115"/>
                <a:gd name="T18" fmla="*/ 38 w 133"/>
                <a:gd name="T19" fmla="*/ 115 h 115"/>
                <a:gd name="T20" fmla="*/ 65 w 133"/>
                <a:gd name="T21" fmla="*/ 104 h 115"/>
                <a:gd name="T22" fmla="*/ 90 w 133"/>
                <a:gd name="T23" fmla="*/ 53 h 115"/>
                <a:gd name="T24" fmla="*/ 111 w 133"/>
                <a:gd name="T25" fmla="*/ 43 h 115"/>
                <a:gd name="T26" fmla="*/ 111 w 133"/>
                <a:gd name="T27" fmla="*/ 43 h 115"/>
                <a:gd name="T28" fmla="*/ 111 w 133"/>
                <a:gd name="T29" fmla="*/ 43 h 115"/>
                <a:gd name="T30" fmla="*/ 111 w 133"/>
                <a:gd name="T31" fmla="*/ 43 h 115"/>
                <a:gd name="T32" fmla="*/ 111 w 133"/>
                <a:gd name="T33" fmla="*/ 43 h 115"/>
                <a:gd name="T34" fmla="*/ 133 w 133"/>
                <a:gd name="T35" fmla="*/ 22 h 115"/>
                <a:gd name="T36" fmla="*/ 114 w 133"/>
                <a:gd name="T37" fmla="*/ 11 h 115"/>
                <a:gd name="T38" fmla="*/ 99 w 133"/>
                <a:gd name="T39" fmla="*/ 26 h 115"/>
                <a:gd name="T40" fmla="*/ 62 w 133"/>
                <a:gd name="T41" fmla="*/ 34 h 115"/>
                <a:gd name="T42" fmla="*/ 76 w 133"/>
                <a:gd name="T43" fmla="*/ 20 h 115"/>
                <a:gd name="T44" fmla="*/ 76 w 133"/>
                <a:gd name="T45" fmla="*/ 20 h 115"/>
                <a:gd name="T46" fmla="*/ 114 w 133"/>
                <a:gd name="T47" fmla="*/ 11 h 115"/>
                <a:gd name="T48" fmla="*/ 47 w 133"/>
                <a:gd name="T49" fmla="*/ 27 h 115"/>
                <a:gd name="T50" fmla="*/ 62 w 133"/>
                <a:gd name="T51" fmla="*/ 23 h 115"/>
                <a:gd name="T52" fmla="*/ 48 w 133"/>
                <a:gd name="T53" fmla="*/ 37 h 115"/>
                <a:gd name="T54" fmla="*/ 33 w 133"/>
                <a:gd name="T55" fmla="*/ 41 h 115"/>
                <a:gd name="T56" fmla="*/ 47 w 133"/>
                <a:gd name="T57" fmla="*/ 27 h 115"/>
                <a:gd name="T58" fmla="*/ 75 w 133"/>
                <a:gd name="T59" fmla="*/ 84 h 115"/>
                <a:gd name="T60" fmla="*/ 75 w 133"/>
                <a:gd name="T61" fmla="*/ 78 h 115"/>
                <a:gd name="T62" fmla="*/ 72 w 133"/>
                <a:gd name="T63" fmla="*/ 63 h 115"/>
                <a:gd name="T64" fmla="*/ 83 w 133"/>
                <a:gd name="T65" fmla="*/ 57 h 115"/>
                <a:gd name="T66" fmla="*/ 75 w 133"/>
                <a:gd name="T67" fmla="*/ 84 h 115"/>
                <a:gd name="T68" fmla="*/ 68 w 133"/>
                <a:gd name="T69" fmla="*/ 56 h 115"/>
                <a:gd name="T70" fmla="*/ 68 w 133"/>
                <a:gd name="T71" fmla="*/ 56 h 115"/>
                <a:gd name="T72" fmla="*/ 61 w 133"/>
                <a:gd name="T73" fmla="*/ 59 h 115"/>
                <a:gd name="T74" fmla="*/ 67 w 133"/>
                <a:gd name="T75" fmla="*/ 78 h 115"/>
                <a:gd name="T76" fmla="*/ 38 w 133"/>
                <a:gd name="T77" fmla="*/ 107 h 115"/>
                <a:gd name="T78" fmla="*/ 8 w 133"/>
                <a:gd name="T79" fmla="*/ 78 h 115"/>
                <a:gd name="T80" fmla="*/ 15 w 133"/>
                <a:gd name="T81" fmla="*/ 60 h 115"/>
                <a:gd name="T82" fmla="*/ 19 w 133"/>
                <a:gd name="T83" fmla="*/ 55 h 115"/>
                <a:gd name="T84" fmla="*/ 28 w 133"/>
                <a:gd name="T85" fmla="*/ 50 h 115"/>
                <a:gd name="T86" fmla="*/ 99 w 133"/>
                <a:gd name="T87" fmla="*/ 34 h 115"/>
                <a:gd name="T88" fmla="*/ 101 w 133"/>
                <a:gd name="T89" fmla="*/ 39 h 115"/>
                <a:gd name="T90" fmla="*/ 68 w 133"/>
                <a:gd name="T91" fmla="*/ 56 h 115"/>
                <a:gd name="T92" fmla="*/ 108 w 133"/>
                <a:gd name="T93" fmla="*/ 35 h 115"/>
                <a:gd name="T94" fmla="*/ 106 w 133"/>
                <a:gd name="T95" fmla="*/ 30 h 115"/>
                <a:gd name="T96" fmla="*/ 122 w 133"/>
                <a:gd name="T97" fmla="*/ 15 h 115"/>
                <a:gd name="T98" fmla="*/ 123 w 133"/>
                <a:gd name="T99" fmla="*/ 19 h 115"/>
                <a:gd name="T100" fmla="*/ 108 w 133"/>
                <a:gd name="T101"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15">
                  <a:moveTo>
                    <a:pt x="133" y="22"/>
                  </a:moveTo>
                  <a:cubicBezTo>
                    <a:pt x="126" y="0"/>
                    <a:pt x="126" y="0"/>
                    <a:pt x="126" y="0"/>
                  </a:cubicBezTo>
                  <a:cubicBezTo>
                    <a:pt x="126" y="0"/>
                    <a:pt x="126" y="0"/>
                    <a:pt x="126" y="0"/>
                  </a:cubicBezTo>
                  <a:cubicBezTo>
                    <a:pt x="43" y="19"/>
                    <a:pt x="43" y="19"/>
                    <a:pt x="43" y="19"/>
                  </a:cubicBezTo>
                  <a:cubicBezTo>
                    <a:pt x="14" y="49"/>
                    <a:pt x="14" y="49"/>
                    <a:pt x="14" y="49"/>
                  </a:cubicBezTo>
                  <a:cubicBezTo>
                    <a:pt x="12" y="51"/>
                    <a:pt x="10" y="53"/>
                    <a:pt x="8" y="55"/>
                  </a:cubicBezTo>
                  <a:cubicBezTo>
                    <a:pt x="8" y="55"/>
                    <a:pt x="8" y="55"/>
                    <a:pt x="8" y="55"/>
                  </a:cubicBezTo>
                  <a:cubicBezTo>
                    <a:pt x="8" y="55"/>
                    <a:pt x="8" y="55"/>
                    <a:pt x="8" y="55"/>
                  </a:cubicBezTo>
                  <a:cubicBezTo>
                    <a:pt x="3" y="61"/>
                    <a:pt x="0" y="69"/>
                    <a:pt x="0" y="78"/>
                  </a:cubicBezTo>
                  <a:cubicBezTo>
                    <a:pt x="0" y="99"/>
                    <a:pt x="17" y="115"/>
                    <a:pt x="38" y="115"/>
                  </a:cubicBezTo>
                  <a:cubicBezTo>
                    <a:pt x="48" y="115"/>
                    <a:pt x="58" y="111"/>
                    <a:pt x="65" y="104"/>
                  </a:cubicBezTo>
                  <a:cubicBezTo>
                    <a:pt x="91" y="86"/>
                    <a:pt x="92" y="62"/>
                    <a:pt x="90" y="53"/>
                  </a:cubicBezTo>
                  <a:cubicBezTo>
                    <a:pt x="111" y="43"/>
                    <a:pt x="111" y="43"/>
                    <a:pt x="111" y="43"/>
                  </a:cubicBezTo>
                  <a:cubicBezTo>
                    <a:pt x="111" y="43"/>
                    <a:pt x="111" y="43"/>
                    <a:pt x="111" y="43"/>
                  </a:cubicBezTo>
                  <a:cubicBezTo>
                    <a:pt x="111" y="43"/>
                    <a:pt x="111" y="43"/>
                    <a:pt x="111" y="43"/>
                  </a:cubicBezTo>
                  <a:cubicBezTo>
                    <a:pt x="111" y="43"/>
                    <a:pt x="111" y="43"/>
                    <a:pt x="111" y="43"/>
                  </a:cubicBezTo>
                  <a:cubicBezTo>
                    <a:pt x="111" y="43"/>
                    <a:pt x="111" y="43"/>
                    <a:pt x="111" y="43"/>
                  </a:cubicBezTo>
                  <a:lnTo>
                    <a:pt x="133" y="22"/>
                  </a:lnTo>
                  <a:close/>
                  <a:moveTo>
                    <a:pt x="114" y="11"/>
                  </a:moveTo>
                  <a:cubicBezTo>
                    <a:pt x="99" y="26"/>
                    <a:pt x="99" y="26"/>
                    <a:pt x="99" y="26"/>
                  </a:cubicBezTo>
                  <a:cubicBezTo>
                    <a:pt x="62" y="34"/>
                    <a:pt x="62" y="34"/>
                    <a:pt x="62" y="34"/>
                  </a:cubicBezTo>
                  <a:cubicBezTo>
                    <a:pt x="76" y="20"/>
                    <a:pt x="76" y="20"/>
                    <a:pt x="76" y="20"/>
                  </a:cubicBezTo>
                  <a:cubicBezTo>
                    <a:pt x="76" y="20"/>
                    <a:pt x="76" y="20"/>
                    <a:pt x="76" y="20"/>
                  </a:cubicBezTo>
                  <a:lnTo>
                    <a:pt x="114" y="11"/>
                  </a:lnTo>
                  <a:close/>
                  <a:moveTo>
                    <a:pt x="47" y="27"/>
                  </a:moveTo>
                  <a:cubicBezTo>
                    <a:pt x="62" y="23"/>
                    <a:pt x="62" y="23"/>
                    <a:pt x="62" y="23"/>
                  </a:cubicBezTo>
                  <a:cubicBezTo>
                    <a:pt x="48" y="37"/>
                    <a:pt x="48" y="37"/>
                    <a:pt x="48" y="37"/>
                  </a:cubicBezTo>
                  <a:cubicBezTo>
                    <a:pt x="33" y="41"/>
                    <a:pt x="33" y="41"/>
                    <a:pt x="33" y="41"/>
                  </a:cubicBezTo>
                  <a:lnTo>
                    <a:pt x="47" y="27"/>
                  </a:lnTo>
                  <a:close/>
                  <a:moveTo>
                    <a:pt x="75" y="84"/>
                  </a:moveTo>
                  <a:cubicBezTo>
                    <a:pt x="75" y="82"/>
                    <a:pt x="75" y="80"/>
                    <a:pt x="75" y="78"/>
                  </a:cubicBezTo>
                  <a:cubicBezTo>
                    <a:pt x="75" y="73"/>
                    <a:pt x="74" y="67"/>
                    <a:pt x="72" y="63"/>
                  </a:cubicBezTo>
                  <a:cubicBezTo>
                    <a:pt x="83" y="57"/>
                    <a:pt x="83" y="57"/>
                    <a:pt x="83" y="57"/>
                  </a:cubicBezTo>
                  <a:cubicBezTo>
                    <a:pt x="83" y="63"/>
                    <a:pt x="82" y="74"/>
                    <a:pt x="75" y="84"/>
                  </a:cubicBezTo>
                  <a:close/>
                  <a:moveTo>
                    <a:pt x="68" y="56"/>
                  </a:moveTo>
                  <a:cubicBezTo>
                    <a:pt x="68" y="56"/>
                    <a:pt x="68" y="56"/>
                    <a:pt x="68" y="56"/>
                  </a:cubicBezTo>
                  <a:cubicBezTo>
                    <a:pt x="61" y="59"/>
                    <a:pt x="61" y="59"/>
                    <a:pt x="61" y="59"/>
                  </a:cubicBezTo>
                  <a:cubicBezTo>
                    <a:pt x="65" y="64"/>
                    <a:pt x="67" y="71"/>
                    <a:pt x="67" y="78"/>
                  </a:cubicBezTo>
                  <a:cubicBezTo>
                    <a:pt x="67" y="94"/>
                    <a:pt x="54" y="107"/>
                    <a:pt x="38" y="107"/>
                  </a:cubicBezTo>
                  <a:cubicBezTo>
                    <a:pt x="21" y="107"/>
                    <a:pt x="8" y="94"/>
                    <a:pt x="8" y="78"/>
                  </a:cubicBezTo>
                  <a:cubicBezTo>
                    <a:pt x="8" y="71"/>
                    <a:pt x="11" y="65"/>
                    <a:pt x="15" y="60"/>
                  </a:cubicBezTo>
                  <a:cubicBezTo>
                    <a:pt x="19" y="55"/>
                    <a:pt x="19" y="55"/>
                    <a:pt x="19" y="55"/>
                  </a:cubicBezTo>
                  <a:cubicBezTo>
                    <a:pt x="22" y="53"/>
                    <a:pt x="25" y="51"/>
                    <a:pt x="28" y="50"/>
                  </a:cubicBezTo>
                  <a:cubicBezTo>
                    <a:pt x="99" y="34"/>
                    <a:pt x="99" y="34"/>
                    <a:pt x="99" y="34"/>
                  </a:cubicBezTo>
                  <a:cubicBezTo>
                    <a:pt x="101" y="39"/>
                    <a:pt x="101" y="39"/>
                    <a:pt x="101" y="39"/>
                  </a:cubicBezTo>
                  <a:lnTo>
                    <a:pt x="68" y="56"/>
                  </a:lnTo>
                  <a:close/>
                  <a:moveTo>
                    <a:pt x="108" y="35"/>
                  </a:moveTo>
                  <a:cubicBezTo>
                    <a:pt x="106" y="30"/>
                    <a:pt x="106" y="30"/>
                    <a:pt x="106" y="30"/>
                  </a:cubicBezTo>
                  <a:cubicBezTo>
                    <a:pt x="122" y="15"/>
                    <a:pt x="122" y="15"/>
                    <a:pt x="122" y="15"/>
                  </a:cubicBezTo>
                  <a:cubicBezTo>
                    <a:pt x="123" y="19"/>
                    <a:pt x="123" y="19"/>
                    <a:pt x="123" y="19"/>
                  </a:cubicBezTo>
                  <a:lnTo>
                    <a:pt x="108" y="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noChangeAspect="1" noEditPoints="1"/>
            </p:cNvSpPr>
            <p:nvPr/>
          </p:nvSpPr>
          <p:spPr bwMode="auto">
            <a:xfrm>
              <a:off x="5816848" y="2700111"/>
              <a:ext cx="345638" cy="345638"/>
            </a:xfrm>
            <a:custGeom>
              <a:avLst/>
              <a:gdLst>
                <a:gd name="T0" fmla="*/ 56 w 104"/>
                <a:gd name="T1" fmla="*/ 16 h 104"/>
                <a:gd name="T2" fmla="*/ 48 w 104"/>
                <a:gd name="T3" fmla="*/ 16 h 104"/>
                <a:gd name="T4" fmla="*/ 48 w 104"/>
                <a:gd name="T5" fmla="*/ 0 h 104"/>
                <a:gd name="T6" fmla="*/ 56 w 104"/>
                <a:gd name="T7" fmla="*/ 0 h 104"/>
                <a:gd name="T8" fmla="*/ 56 w 104"/>
                <a:gd name="T9" fmla="*/ 16 h 104"/>
                <a:gd name="T10" fmla="*/ 48 w 104"/>
                <a:gd name="T11" fmla="*/ 104 h 104"/>
                <a:gd name="T12" fmla="*/ 56 w 104"/>
                <a:gd name="T13" fmla="*/ 104 h 104"/>
                <a:gd name="T14" fmla="*/ 56 w 104"/>
                <a:gd name="T15" fmla="*/ 88 h 104"/>
                <a:gd name="T16" fmla="*/ 48 w 104"/>
                <a:gd name="T17" fmla="*/ 88 h 104"/>
                <a:gd name="T18" fmla="*/ 48 w 104"/>
                <a:gd name="T19" fmla="*/ 104 h 104"/>
                <a:gd name="T20" fmla="*/ 52 w 104"/>
                <a:gd name="T21" fmla="*/ 24 h 104"/>
                <a:gd name="T22" fmla="*/ 80 w 104"/>
                <a:gd name="T23" fmla="*/ 52 h 104"/>
                <a:gd name="T24" fmla="*/ 52 w 104"/>
                <a:gd name="T25" fmla="*/ 80 h 104"/>
                <a:gd name="T26" fmla="*/ 24 w 104"/>
                <a:gd name="T27" fmla="*/ 52 h 104"/>
                <a:gd name="T28" fmla="*/ 52 w 104"/>
                <a:gd name="T29" fmla="*/ 24 h 104"/>
                <a:gd name="T30" fmla="*/ 32 w 104"/>
                <a:gd name="T31" fmla="*/ 52 h 104"/>
                <a:gd name="T32" fmla="*/ 52 w 104"/>
                <a:gd name="T33" fmla="*/ 72 h 104"/>
                <a:gd name="T34" fmla="*/ 72 w 104"/>
                <a:gd name="T35" fmla="*/ 52 h 104"/>
                <a:gd name="T36" fmla="*/ 52 w 104"/>
                <a:gd name="T37" fmla="*/ 32 h 104"/>
                <a:gd name="T38" fmla="*/ 32 w 104"/>
                <a:gd name="T39" fmla="*/ 52 h 104"/>
                <a:gd name="T40" fmla="*/ 86 w 104"/>
                <a:gd name="T41" fmla="*/ 13 h 104"/>
                <a:gd name="T42" fmla="*/ 75 w 104"/>
                <a:gd name="T43" fmla="*/ 24 h 104"/>
                <a:gd name="T44" fmla="*/ 81 w 104"/>
                <a:gd name="T45" fmla="*/ 30 h 104"/>
                <a:gd name="T46" fmla="*/ 92 w 104"/>
                <a:gd name="T47" fmla="*/ 18 h 104"/>
                <a:gd name="T48" fmla="*/ 86 w 104"/>
                <a:gd name="T49" fmla="*/ 13 h 104"/>
                <a:gd name="T50" fmla="*/ 13 w 104"/>
                <a:gd name="T51" fmla="*/ 86 h 104"/>
                <a:gd name="T52" fmla="*/ 18 w 104"/>
                <a:gd name="T53" fmla="*/ 92 h 104"/>
                <a:gd name="T54" fmla="*/ 30 w 104"/>
                <a:gd name="T55" fmla="*/ 81 h 104"/>
                <a:gd name="T56" fmla="*/ 24 w 104"/>
                <a:gd name="T57" fmla="*/ 75 h 104"/>
                <a:gd name="T58" fmla="*/ 13 w 104"/>
                <a:gd name="T59" fmla="*/ 86 h 104"/>
                <a:gd name="T60" fmla="*/ 88 w 104"/>
                <a:gd name="T61" fmla="*/ 56 h 104"/>
                <a:gd name="T62" fmla="*/ 104 w 104"/>
                <a:gd name="T63" fmla="*/ 56 h 104"/>
                <a:gd name="T64" fmla="*/ 104 w 104"/>
                <a:gd name="T65" fmla="*/ 48 h 104"/>
                <a:gd name="T66" fmla="*/ 88 w 104"/>
                <a:gd name="T67" fmla="*/ 48 h 104"/>
                <a:gd name="T68" fmla="*/ 88 w 104"/>
                <a:gd name="T69" fmla="*/ 56 h 104"/>
                <a:gd name="T70" fmla="*/ 0 w 104"/>
                <a:gd name="T71" fmla="*/ 56 h 104"/>
                <a:gd name="T72" fmla="*/ 16 w 104"/>
                <a:gd name="T73" fmla="*/ 56 h 104"/>
                <a:gd name="T74" fmla="*/ 16 w 104"/>
                <a:gd name="T75" fmla="*/ 48 h 104"/>
                <a:gd name="T76" fmla="*/ 0 w 104"/>
                <a:gd name="T77" fmla="*/ 48 h 104"/>
                <a:gd name="T78" fmla="*/ 0 w 104"/>
                <a:gd name="T79" fmla="*/ 56 h 104"/>
                <a:gd name="T80" fmla="*/ 86 w 104"/>
                <a:gd name="T81" fmla="*/ 92 h 104"/>
                <a:gd name="T82" fmla="*/ 92 w 104"/>
                <a:gd name="T83" fmla="*/ 86 h 104"/>
                <a:gd name="T84" fmla="*/ 81 w 104"/>
                <a:gd name="T85" fmla="*/ 75 h 104"/>
                <a:gd name="T86" fmla="*/ 75 w 104"/>
                <a:gd name="T87" fmla="*/ 81 h 104"/>
                <a:gd name="T88" fmla="*/ 86 w 104"/>
                <a:gd name="T89" fmla="*/ 92 h 104"/>
                <a:gd name="T90" fmla="*/ 13 w 104"/>
                <a:gd name="T91" fmla="*/ 18 h 104"/>
                <a:gd name="T92" fmla="*/ 24 w 104"/>
                <a:gd name="T93" fmla="*/ 30 h 104"/>
                <a:gd name="T94" fmla="*/ 30 w 104"/>
                <a:gd name="T95" fmla="*/ 24 h 104"/>
                <a:gd name="T96" fmla="*/ 18 w 104"/>
                <a:gd name="T97" fmla="*/ 13 h 104"/>
                <a:gd name="T98" fmla="*/ 13 w 104"/>
                <a:gd name="T99"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04">
                  <a:moveTo>
                    <a:pt x="56" y="16"/>
                  </a:moveTo>
                  <a:cubicBezTo>
                    <a:pt x="48" y="16"/>
                    <a:pt x="48" y="16"/>
                    <a:pt x="48" y="16"/>
                  </a:cubicBezTo>
                  <a:cubicBezTo>
                    <a:pt x="48" y="0"/>
                    <a:pt x="48" y="0"/>
                    <a:pt x="48" y="0"/>
                  </a:cubicBezTo>
                  <a:cubicBezTo>
                    <a:pt x="56" y="0"/>
                    <a:pt x="56" y="0"/>
                    <a:pt x="56" y="0"/>
                  </a:cubicBezTo>
                  <a:lnTo>
                    <a:pt x="56" y="16"/>
                  </a:lnTo>
                  <a:close/>
                  <a:moveTo>
                    <a:pt x="48" y="104"/>
                  </a:moveTo>
                  <a:cubicBezTo>
                    <a:pt x="56" y="104"/>
                    <a:pt x="56" y="104"/>
                    <a:pt x="56" y="104"/>
                  </a:cubicBezTo>
                  <a:cubicBezTo>
                    <a:pt x="56" y="88"/>
                    <a:pt x="56" y="88"/>
                    <a:pt x="56" y="88"/>
                  </a:cubicBezTo>
                  <a:cubicBezTo>
                    <a:pt x="48" y="88"/>
                    <a:pt x="48" y="88"/>
                    <a:pt x="48" y="88"/>
                  </a:cubicBezTo>
                  <a:lnTo>
                    <a:pt x="48" y="104"/>
                  </a:lnTo>
                  <a:close/>
                  <a:moveTo>
                    <a:pt x="52" y="24"/>
                  </a:moveTo>
                  <a:cubicBezTo>
                    <a:pt x="68" y="24"/>
                    <a:pt x="80" y="37"/>
                    <a:pt x="80" y="52"/>
                  </a:cubicBezTo>
                  <a:cubicBezTo>
                    <a:pt x="80" y="68"/>
                    <a:pt x="68" y="80"/>
                    <a:pt x="52" y="80"/>
                  </a:cubicBezTo>
                  <a:cubicBezTo>
                    <a:pt x="37" y="80"/>
                    <a:pt x="24" y="68"/>
                    <a:pt x="24" y="52"/>
                  </a:cubicBezTo>
                  <a:cubicBezTo>
                    <a:pt x="24" y="37"/>
                    <a:pt x="37" y="24"/>
                    <a:pt x="52" y="24"/>
                  </a:cubicBezTo>
                  <a:close/>
                  <a:moveTo>
                    <a:pt x="32" y="52"/>
                  </a:moveTo>
                  <a:cubicBezTo>
                    <a:pt x="32" y="63"/>
                    <a:pt x="41" y="72"/>
                    <a:pt x="52" y="72"/>
                  </a:cubicBezTo>
                  <a:cubicBezTo>
                    <a:pt x="63" y="72"/>
                    <a:pt x="72" y="63"/>
                    <a:pt x="72" y="52"/>
                  </a:cubicBezTo>
                  <a:cubicBezTo>
                    <a:pt x="72" y="41"/>
                    <a:pt x="63" y="32"/>
                    <a:pt x="52" y="32"/>
                  </a:cubicBezTo>
                  <a:cubicBezTo>
                    <a:pt x="41" y="32"/>
                    <a:pt x="32" y="41"/>
                    <a:pt x="32" y="52"/>
                  </a:cubicBezTo>
                  <a:close/>
                  <a:moveTo>
                    <a:pt x="86" y="13"/>
                  </a:moveTo>
                  <a:cubicBezTo>
                    <a:pt x="75" y="24"/>
                    <a:pt x="75" y="24"/>
                    <a:pt x="75" y="24"/>
                  </a:cubicBezTo>
                  <a:cubicBezTo>
                    <a:pt x="81" y="30"/>
                    <a:pt x="81" y="30"/>
                    <a:pt x="81" y="30"/>
                  </a:cubicBezTo>
                  <a:cubicBezTo>
                    <a:pt x="92" y="18"/>
                    <a:pt x="92" y="18"/>
                    <a:pt x="92" y="18"/>
                  </a:cubicBezTo>
                  <a:lnTo>
                    <a:pt x="86" y="13"/>
                  </a:lnTo>
                  <a:close/>
                  <a:moveTo>
                    <a:pt x="13" y="86"/>
                  </a:moveTo>
                  <a:cubicBezTo>
                    <a:pt x="18" y="92"/>
                    <a:pt x="18" y="92"/>
                    <a:pt x="18" y="92"/>
                  </a:cubicBezTo>
                  <a:cubicBezTo>
                    <a:pt x="30" y="81"/>
                    <a:pt x="30" y="81"/>
                    <a:pt x="30" y="81"/>
                  </a:cubicBezTo>
                  <a:cubicBezTo>
                    <a:pt x="24" y="75"/>
                    <a:pt x="24" y="75"/>
                    <a:pt x="24" y="75"/>
                  </a:cubicBezTo>
                  <a:lnTo>
                    <a:pt x="13" y="86"/>
                  </a:lnTo>
                  <a:close/>
                  <a:moveTo>
                    <a:pt x="88" y="56"/>
                  </a:moveTo>
                  <a:cubicBezTo>
                    <a:pt x="104" y="56"/>
                    <a:pt x="104" y="56"/>
                    <a:pt x="104" y="56"/>
                  </a:cubicBezTo>
                  <a:cubicBezTo>
                    <a:pt x="104" y="48"/>
                    <a:pt x="104" y="48"/>
                    <a:pt x="104" y="48"/>
                  </a:cubicBezTo>
                  <a:cubicBezTo>
                    <a:pt x="88" y="48"/>
                    <a:pt x="88" y="48"/>
                    <a:pt x="88" y="48"/>
                  </a:cubicBezTo>
                  <a:lnTo>
                    <a:pt x="88" y="56"/>
                  </a:lnTo>
                  <a:close/>
                  <a:moveTo>
                    <a:pt x="0" y="56"/>
                  </a:moveTo>
                  <a:cubicBezTo>
                    <a:pt x="16" y="56"/>
                    <a:pt x="16" y="56"/>
                    <a:pt x="16" y="56"/>
                  </a:cubicBezTo>
                  <a:cubicBezTo>
                    <a:pt x="16" y="48"/>
                    <a:pt x="16" y="48"/>
                    <a:pt x="16" y="48"/>
                  </a:cubicBezTo>
                  <a:cubicBezTo>
                    <a:pt x="0" y="48"/>
                    <a:pt x="0" y="48"/>
                    <a:pt x="0" y="48"/>
                  </a:cubicBezTo>
                  <a:lnTo>
                    <a:pt x="0" y="56"/>
                  </a:lnTo>
                  <a:close/>
                  <a:moveTo>
                    <a:pt x="86" y="92"/>
                  </a:moveTo>
                  <a:cubicBezTo>
                    <a:pt x="92" y="86"/>
                    <a:pt x="92" y="86"/>
                    <a:pt x="92" y="86"/>
                  </a:cubicBezTo>
                  <a:cubicBezTo>
                    <a:pt x="81" y="75"/>
                    <a:pt x="81" y="75"/>
                    <a:pt x="81" y="75"/>
                  </a:cubicBezTo>
                  <a:cubicBezTo>
                    <a:pt x="75" y="81"/>
                    <a:pt x="75" y="81"/>
                    <a:pt x="75" y="81"/>
                  </a:cubicBezTo>
                  <a:lnTo>
                    <a:pt x="86" y="92"/>
                  </a:lnTo>
                  <a:close/>
                  <a:moveTo>
                    <a:pt x="13" y="18"/>
                  </a:moveTo>
                  <a:cubicBezTo>
                    <a:pt x="24" y="30"/>
                    <a:pt x="24" y="30"/>
                    <a:pt x="24" y="30"/>
                  </a:cubicBezTo>
                  <a:cubicBezTo>
                    <a:pt x="30" y="24"/>
                    <a:pt x="30" y="24"/>
                    <a:pt x="30" y="24"/>
                  </a:cubicBezTo>
                  <a:cubicBezTo>
                    <a:pt x="18" y="13"/>
                    <a:pt x="18" y="13"/>
                    <a:pt x="18" y="13"/>
                  </a:cubicBezTo>
                  <a:lnTo>
                    <a:pt x="13" y="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4"/>
            <p:cNvSpPr>
              <a:spLocks noChangeAspect="1" noEditPoints="1"/>
            </p:cNvSpPr>
            <p:nvPr/>
          </p:nvSpPr>
          <p:spPr bwMode="auto">
            <a:xfrm>
              <a:off x="9371738" y="2726806"/>
              <a:ext cx="424320" cy="292247"/>
            </a:xfrm>
            <a:custGeom>
              <a:avLst/>
              <a:gdLst>
                <a:gd name="T0" fmla="*/ 94 w 128"/>
                <a:gd name="T1" fmla="*/ 88 h 88"/>
                <a:gd name="T2" fmla="*/ 28 w 128"/>
                <a:gd name="T3" fmla="*/ 88 h 88"/>
                <a:gd name="T4" fmla="*/ 0 w 128"/>
                <a:gd name="T5" fmla="*/ 60 h 88"/>
                <a:gd name="T6" fmla="*/ 28 w 128"/>
                <a:gd name="T7" fmla="*/ 32 h 88"/>
                <a:gd name="T8" fmla="*/ 64 w 128"/>
                <a:gd name="T9" fmla="*/ 0 h 88"/>
                <a:gd name="T10" fmla="*/ 96 w 128"/>
                <a:gd name="T11" fmla="*/ 20 h 88"/>
                <a:gd name="T12" fmla="*/ 128 w 128"/>
                <a:gd name="T13" fmla="*/ 54 h 88"/>
                <a:gd name="T14" fmla="*/ 94 w 128"/>
                <a:gd name="T15" fmla="*/ 88 h 88"/>
                <a:gd name="T16" fmla="*/ 28 w 128"/>
                <a:gd name="T17" fmla="*/ 40 h 88"/>
                <a:gd name="T18" fmla="*/ 8 w 128"/>
                <a:gd name="T19" fmla="*/ 60 h 88"/>
                <a:gd name="T20" fmla="*/ 28 w 128"/>
                <a:gd name="T21" fmla="*/ 80 h 88"/>
                <a:gd name="T22" fmla="*/ 94 w 128"/>
                <a:gd name="T23" fmla="*/ 80 h 88"/>
                <a:gd name="T24" fmla="*/ 120 w 128"/>
                <a:gd name="T25" fmla="*/ 54 h 88"/>
                <a:gd name="T26" fmla="*/ 94 w 128"/>
                <a:gd name="T27" fmla="*/ 28 h 88"/>
                <a:gd name="T28" fmla="*/ 91 w 128"/>
                <a:gd name="T29" fmla="*/ 28 h 88"/>
                <a:gd name="T30" fmla="*/ 90 w 128"/>
                <a:gd name="T31" fmla="*/ 26 h 88"/>
                <a:gd name="T32" fmla="*/ 64 w 128"/>
                <a:gd name="T33" fmla="*/ 8 h 88"/>
                <a:gd name="T34" fmla="*/ 36 w 128"/>
                <a:gd name="T35" fmla="*/ 36 h 88"/>
                <a:gd name="T36" fmla="*/ 36 w 128"/>
                <a:gd name="T37" fmla="*/ 41 h 88"/>
                <a:gd name="T38" fmla="*/ 31 w 128"/>
                <a:gd name="T39" fmla="*/ 41 h 88"/>
                <a:gd name="T40" fmla="*/ 28 w 128"/>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94" y="88"/>
                  </a:moveTo>
                  <a:cubicBezTo>
                    <a:pt x="28" y="88"/>
                    <a:pt x="28" y="88"/>
                    <a:pt x="28" y="88"/>
                  </a:cubicBezTo>
                  <a:cubicBezTo>
                    <a:pt x="12" y="88"/>
                    <a:pt x="0" y="76"/>
                    <a:pt x="0" y="60"/>
                  </a:cubicBezTo>
                  <a:cubicBezTo>
                    <a:pt x="0" y="45"/>
                    <a:pt x="12" y="32"/>
                    <a:pt x="28" y="32"/>
                  </a:cubicBezTo>
                  <a:cubicBezTo>
                    <a:pt x="30" y="14"/>
                    <a:pt x="45" y="0"/>
                    <a:pt x="64" y="0"/>
                  </a:cubicBezTo>
                  <a:cubicBezTo>
                    <a:pt x="77" y="0"/>
                    <a:pt x="90" y="8"/>
                    <a:pt x="96" y="20"/>
                  </a:cubicBezTo>
                  <a:cubicBezTo>
                    <a:pt x="114" y="22"/>
                    <a:pt x="128" y="36"/>
                    <a:pt x="128" y="54"/>
                  </a:cubicBezTo>
                  <a:cubicBezTo>
                    <a:pt x="128" y="73"/>
                    <a:pt x="112" y="88"/>
                    <a:pt x="94" y="88"/>
                  </a:cubicBezTo>
                  <a:close/>
                  <a:moveTo>
                    <a:pt x="28" y="40"/>
                  </a:moveTo>
                  <a:cubicBezTo>
                    <a:pt x="17" y="40"/>
                    <a:pt x="8" y="49"/>
                    <a:pt x="8" y="60"/>
                  </a:cubicBezTo>
                  <a:cubicBezTo>
                    <a:pt x="8" y="71"/>
                    <a:pt x="17" y="80"/>
                    <a:pt x="28" y="80"/>
                  </a:cubicBezTo>
                  <a:cubicBezTo>
                    <a:pt x="94" y="80"/>
                    <a:pt x="94" y="80"/>
                    <a:pt x="94" y="80"/>
                  </a:cubicBezTo>
                  <a:cubicBezTo>
                    <a:pt x="108" y="80"/>
                    <a:pt x="120" y="69"/>
                    <a:pt x="120" y="54"/>
                  </a:cubicBezTo>
                  <a:cubicBezTo>
                    <a:pt x="120" y="40"/>
                    <a:pt x="108" y="28"/>
                    <a:pt x="94" y="28"/>
                  </a:cubicBezTo>
                  <a:cubicBezTo>
                    <a:pt x="91" y="28"/>
                    <a:pt x="91" y="28"/>
                    <a:pt x="91" y="28"/>
                  </a:cubicBezTo>
                  <a:cubicBezTo>
                    <a:pt x="90" y="26"/>
                    <a:pt x="90" y="26"/>
                    <a:pt x="90" y="26"/>
                  </a:cubicBezTo>
                  <a:cubicBezTo>
                    <a:pt x="85" y="15"/>
                    <a:pt x="75" y="8"/>
                    <a:pt x="64" y="8"/>
                  </a:cubicBezTo>
                  <a:cubicBezTo>
                    <a:pt x="48" y="8"/>
                    <a:pt x="36" y="21"/>
                    <a:pt x="36" y="36"/>
                  </a:cubicBezTo>
                  <a:cubicBezTo>
                    <a:pt x="36" y="41"/>
                    <a:pt x="36" y="41"/>
                    <a:pt x="36" y="41"/>
                  </a:cubicBezTo>
                  <a:cubicBezTo>
                    <a:pt x="31" y="41"/>
                    <a:pt x="31" y="41"/>
                    <a:pt x="31" y="41"/>
                  </a:cubicBezTo>
                  <a:cubicBezTo>
                    <a:pt x="30" y="40"/>
                    <a:pt x="29"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noChangeAspect="1" noEditPoints="1"/>
            </p:cNvSpPr>
            <p:nvPr/>
          </p:nvSpPr>
          <p:spPr bwMode="auto">
            <a:xfrm>
              <a:off x="10292638" y="1993030"/>
              <a:ext cx="370929" cy="31894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noChangeAspect="1" noEditPoints="1"/>
            </p:cNvSpPr>
            <p:nvPr/>
          </p:nvSpPr>
          <p:spPr bwMode="auto">
            <a:xfrm>
              <a:off x="4957119" y="2700111"/>
              <a:ext cx="345638" cy="345638"/>
            </a:xfrm>
            <a:custGeom>
              <a:avLst/>
              <a:gdLst>
                <a:gd name="T0" fmla="*/ 43 w 246"/>
                <a:gd name="T1" fmla="*/ 246 h 246"/>
                <a:gd name="T2" fmla="*/ 123 w 246"/>
                <a:gd name="T3" fmla="*/ 191 h 246"/>
                <a:gd name="T4" fmla="*/ 203 w 246"/>
                <a:gd name="T5" fmla="*/ 246 h 246"/>
                <a:gd name="T6" fmla="*/ 170 w 246"/>
                <a:gd name="T7" fmla="*/ 151 h 246"/>
                <a:gd name="T8" fmla="*/ 246 w 246"/>
                <a:gd name="T9" fmla="*/ 94 h 246"/>
                <a:gd name="T10" fmla="*/ 151 w 246"/>
                <a:gd name="T11" fmla="*/ 94 h 246"/>
                <a:gd name="T12" fmla="*/ 123 w 246"/>
                <a:gd name="T13" fmla="*/ 0 h 246"/>
                <a:gd name="T14" fmla="*/ 95 w 246"/>
                <a:gd name="T15" fmla="*/ 94 h 246"/>
                <a:gd name="T16" fmla="*/ 0 w 246"/>
                <a:gd name="T17" fmla="*/ 94 h 246"/>
                <a:gd name="T18" fmla="*/ 76 w 246"/>
                <a:gd name="T19" fmla="*/ 151 h 246"/>
                <a:gd name="T20" fmla="*/ 43 w 246"/>
                <a:gd name="T21" fmla="*/ 246 h 246"/>
                <a:gd name="T22" fmla="*/ 57 w 246"/>
                <a:gd name="T23" fmla="*/ 113 h 246"/>
                <a:gd name="T24" fmla="*/ 95 w 246"/>
                <a:gd name="T25" fmla="*/ 113 h 246"/>
                <a:gd name="T26" fmla="*/ 109 w 246"/>
                <a:gd name="T27" fmla="*/ 113 h 246"/>
                <a:gd name="T28" fmla="*/ 111 w 246"/>
                <a:gd name="T29" fmla="*/ 101 h 246"/>
                <a:gd name="T30" fmla="*/ 123 w 246"/>
                <a:gd name="T31" fmla="*/ 66 h 246"/>
                <a:gd name="T32" fmla="*/ 132 w 246"/>
                <a:gd name="T33" fmla="*/ 101 h 246"/>
                <a:gd name="T34" fmla="*/ 137 w 246"/>
                <a:gd name="T35" fmla="*/ 113 h 246"/>
                <a:gd name="T36" fmla="*/ 151 w 246"/>
                <a:gd name="T37" fmla="*/ 113 h 246"/>
                <a:gd name="T38" fmla="*/ 189 w 246"/>
                <a:gd name="T39" fmla="*/ 113 h 246"/>
                <a:gd name="T40" fmla="*/ 158 w 246"/>
                <a:gd name="T41" fmla="*/ 137 h 246"/>
                <a:gd name="T42" fmla="*/ 147 w 246"/>
                <a:gd name="T43" fmla="*/ 146 h 246"/>
                <a:gd name="T44" fmla="*/ 151 w 246"/>
                <a:gd name="T45" fmla="*/ 158 h 246"/>
                <a:gd name="T46" fmla="*/ 166 w 246"/>
                <a:gd name="T47" fmla="*/ 198 h 246"/>
                <a:gd name="T48" fmla="*/ 132 w 246"/>
                <a:gd name="T49" fmla="*/ 175 h 246"/>
                <a:gd name="T50" fmla="*/ 123 w 246"/>
                <a:gd name="T51" fmla="*/ 168 h 246"/>
                <a:gd name="T52" fmla="*/ 111 w 246"/>
                <a:gd name="T53" fmla="*/ 175 h 246"/>
                <a:gd name="T54" fmla="*/ 78 w 246"/>
                <a:gd name="T55" fmla="*/ 198 h 246"/>
                <a:gd name="T56" fmla="*/ 92 w 246"/>
                <a:gd name="T57" fmla="*/ 158 h 246"/>
                <a:gd name="T58" fmla="*/ 97 w 246"/>
                <a:gd name="T59" fmla="*/ 146 h 246"/>
                <a:gd name="T60" fmla="*/ 85 w 246"/>
                <a:gd name="T61" fmla="*/ 137 h 246"/>
                <a:gd name="T62" fmla="*/ 57 w 246"/>
                <a:gd name="T63" fmla="*/ 11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6" h="246">
                  <a:moveTo>
                    <a:pt x="43" y="246"/>
                  </a:moveTo>
                  <a:lnTo>
                    <a:pt x="123" y="191"/>
                  </a:lnTo>
                  <a:lnTo>
                    <a:pt x="203" y="246"/>
                  </a:lnTo>
                  <a:lnTo>
                    <a:pt x="170" y="151"/>
                  </a:lnTo>
                  <a:lnTo>
                    <a:pt x="246" y="94"/>
                  </a:lnTo>
                  <a:lnTo>
                    <a:pt x="151" y="94"/>
                  </a:lnTo>
                  <a:lnTo>
                    <a:pt x="123" y="0"/>
                  </a:lnTo>
                  <a:lnTo>
                    <a:pt x="95" y="94"/>
                  </a:lnTo>
                  <a:lnTo>
                    <a:pt x="0" y="94"/>
                  </a:lnTo>
                  <a:lnTo>
                    <a:pt x="76" y="151"/>
                  </a:lnTo>
                  <a:lnTo>
                    <a:pt x="43" y="246"/>
                  </a:lnTo>
                  <a:close/>
                  <a:moveTo>
                    <a:pt x="57" y="113"/>
                  </a:moveTo>
                  <a:lnTo>
                    <a:pt x="95" y="113"/>
                  </a:lnTo>
                  <a:lnTo>
                    <a:pt x="109" y="113"/>
                  </a:lnTo>
                  <a:lnTo>
                    <a:pt x="111" y="101"/>
                  </a:lnTo>
                  <a:lnTo>
                    <a:pt x="123" y="66"/>
                  </a:lnTo>
                  <a:lnTo>
                    <a:pt x="132" y="101"/>
                  </a:lnTo>
                  <a:lnTo>
                    <a:pt x="137" y="113"/>
                  </a:lnTo>
                  <a:lnTo>
                    <a:pt x="151" y="113"/>
                  </a:lnTo>
                  <a:lnTo>
                    <a:pt x="189" y="113"/>
                  </a:lnTo>
                  <a:lnTo>
                    <a:pt x="158" y="137"/>
                  </a:lnTo>
                  <a:lnTo>
                    <a:pt x="147" y="146"/>
                  </a:lnTo>
                  <a:lnTo>
                    <a:pt x="151" y="158"/>
                  </a:lnTo>
                  <a:lnTo>
                    <a:pt x="166" y="198"/>
                  </a:lnTo>
                  <a:lnTo>
                    <a:pt x="132" y="175"/>
                  </a:lnTo>
                  <a:lnTo>
                    <a:pt x="123" y="168"/>
                  </a:lnTo>
                  <a:lnTo>
                    <a:pt x="111" y="175"/>
                  </a:lnTo>
                  <a:lnTo>
                    <a:pt x="78" y="198"/>
                  </a:lnTo>
                  <a:lnTo>
                    <a:pt x="92" y="158"/>
                  </a:lnTo>
                  <a:lnTo>
                    <a:pt x="97" y="146"/>
                  </a:lnTo>
                  <a:lnTo>
                    <a:pt x="85" y="137"/>
                  </a:lnTo>
                  <a:lnTo>
                    <a:pt x="57" y="11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noChangeAspect="1" noEditPoints="1"/>
            </p:cNvSpPr>
            <p:nvPr/>
          </p:nvSpPr>
          <p:spPr bwMode="auto">
            <a:xfrm>
              <a:off x="422287" y="1974764"/>
              <a:ext cx="355474" cy="355474"/>
            </a:xfrm>
            <a:custGeom>
              <a:avLst/>
              <a:gdLst>
                <a:gd name="T0" fmla="*/ 99 w 107"/>
                <a:gd name="T1" fmla="*/ 8 h 107"/>
                <a:gd name="T2" fmla="*/ 70 w 107"/>
                <a:gd name="T3" fmla="*/ 8 h 107"/>
                <a:gd name="T4" fmla="*/ 13 w 107"/>
                <a:gd name="T5" fmla="*/ 76 h 107"/>
                <a:gd name="T6" fmla="*/ 4 w 107"/>
                <a:gd name="T7" fmla="*/ 80 h 107"/>
                <a:gd name="T8" fmla="*/ 4 w 107"/>
                <a:gd name="T9" fmla="*/ 97 h 107"/>
                <a:gd name="T10" fmla="*/ 10 w 107"/>
                <a:gd name="T11" fmla="*/ 102 h 107"/>
                <a:gd name="T12" fmla="*/ 27 w 107"/>
                <a:gd name="T13" fmla="*/ 102 h 107"/>
                <a:gd name="T14" fmla="*/ 30 w 107"/>
                <a:gd name="T15" fmla="*/ 93 h 107"/>
                <a:gd name="T16" fmla="*/ 50 w 107"/>
                <a:gd name="T17" fmla="*/ 77 h 107"/>
                <a:gd name="T18" fmla="*/ 77 w 107"/>
                <a:gd name="T19" fmla="*/ 98 h 107"/>
                <a:gd name="T20" fmla="*/ 105 w 107"/>
                <a:gd name="T21" fmla="*/ 70 h 107"/>
                <a:gd name="T22" fmla="*/ 89 w 107"/>
                <a:gd name="T23" fmla="*/ 44 h 107"/>
                <a:gd name="T24" fmla="*/ 99 w 107"/>
                <a:gd name="T25" fmla="*/ 36 h 107"/>
                <a:gd name="T26" fmla="*/ 99 w 107"/>
                <a:gd name="T27" fmla="*/ 8 h 107"/>
                <a:gd name="T28" fmla="*/ 97 w 107"/>
                <a:gd name="T29" fmla="*/ 70 h 107"/>
                <a:gd name="T30" fmla="*/ 77 w 107"/>
                <a:gd name="T31" fmla="*/ 90 h 107"/>
                <a:gd name="T32" fmla="*/ 61 w 107"/>
                <a:gd name="T33" fmla="*/ 82 h 107"/>
                <a:gd name="T34" fmla="*/ 80 w 107"/>
                <a:gd name="T35" fmla="*/ 72 h 107"/>
                <a:gd name="T36" fmla="*/ 93 w 107"/>
                <a:gd name="T37" fmla="*/ 66 h 107"/>
                <a:gd name="T38" fmla="*/ 97 w 107"/>
                <a:gd name="T39" fmla="*/ 70 h 107"/>
                <a:gd name="T40" fmla="*/ 93 w 107"/>
                <a:gd name="T41" fmla="*/ 58 h 107"/>
                <a:gd name="T42" fmla="*/ 74 w 107"/>
                <a:gd name="T43" fmla="*/ 67 h 107"/>
                <a:gd name="T44" fmla="*/ 61 w 107"/>
                <a:gd name="T45" fmla="*/ 74 h 107"/>
                <a:gd name="T46" fmla="*/ 57 w 107"/>
                <a:gd name="T47" fmla="*/ 71 h 107"/>
                <a:gd name="T48" fmla="*/ 57 w 107"/>
                <a:gd name="T49" fmla="*/ 70 h 107"/>
                <a:gd name="T50" fmla="*/ 62 w 107"/>
                <a:gd name="T51" fmla="*/ 56 h 107"/>
                <a:gd name="T52" fmla="*/ 66 w 107"/>
                <a:gd name="T53" fmla="*/ 53 h 107"/>
                <a:gd name="T54" fmla="*/ 77 w 107"/>
                <a:gd name="T55" fmla="*/ 50 h 107"/>
                <a:gd name="T56" fmla="*/ 82 w 107"/>
                <a:gd name="T57" fmla="*/ 50 h 107"/>
                <a:gd name="T58" fmla="*/ 93 w 107"/>
                <a:gd name="T59" fmla="*/ 58 h 107"/>
                <a:gd name="T60" fmla="*/ 94 w 107"/>
                <a:gd name="T61" fmla="*/ 30 h 107"/>
                <a:gd name="T62" fmla="*/ 79 w 107"/>
                <a:gd name="T63" fmla="*/ 42 h 107"/>
                <a:gd name="T64" fmla="*/ 77 w 107"/>
                <a:gd name="T65" fmla="*/ 42 h 107"/>
                <a:gd name="T66" fmla="*/ 49 w 107"/>
                <a:gd name="T67" fmla="*/ 67 h 107"/>
                <a:gd name="T68" fmla="*/ 27 w 107"/>
                <a:gd name="T69" fmla="*/ 86 h 107"/>
                <a:gd name="T70" fmla="*/ 21 w 107"/>
                <a:gd name="T71" fmla="*/ 91 h 107"/>
                <a:gd name="T72" fmla="*/ 21 w 107"/>
                <a:gd name="T73" fmla="*/ 97 h 107"/>
                <a:gd name="T74" fmla="*/ 16 w 107"/>
                <a:gd name="T75" fmla="*/ 97 h 107"/>
                <a:gd name="T76" fmla="*/ 10 w 107"/>
                <a:gd name="T77" fmla="*/ 91 h 107"/>
                <a:gd name="T78" fmla="*/ 10 w 107"/>
                <a:gd name="T79" fmla="*/ 85 h 107"/>
                <a:gd name="T80" fmla="*/ 16 w 107"/>
                <a:gd name="T81" fmla="*/ 85 h 107"/>
                <a:gd name="T82" fmla="*/ 21 w 107"/>
                <a:gd name="T83" fmla="*/ 79 h 107"/>
                <a:gd name="T84" fmla="*/ 76 w 107"/>
                <a:gd name="T85" fmla="*/ 13 h 107"/>
                <a:gd name="T86" fmla="*/ 93 w 107"/>
                <a:gd name="T87" fmla="*/ 13 h 107"/>
                <a:gd name="T88" fmla="*/ 94 w 107"/>
                <a:gd name="T89" fmla="*/ 3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 h="107">
                  <a:moveTo>
                    <a:pt x="99" y="8"/>
                  </a:moveTo>
                  <a:cubicBezTo>
                    <a:pt x="91" y="0"/>
                    <a:pt x="78" y="0"/>
                    <a:pt x="70" y="8"/>
                  </a:cubicBezTo>
                  <a:cubicBezTo>
                    <a:pt x="13" y="76"/>
                    <a:pt x="13" y="76"/>
                    <a:pt x="13" y="76"/>
                  </a:cubicBezTo>
                  <a:cubicBezTo>
                    <a:pt x="10" y="76"/>
                    <a:pt x="7" y="77"/>
                    <a:pt x="4" y="80"/>
                  </a:cubicBezTo>
                  <a:cubicBezTo>
                    <a:pt x="0" y="84"/>
                    <a:pt x="0" y="92"/>
                    <a:pt x="4" y="97"/>
                  </a:cubicBezTo>
                  <a:cubicBezTo>
                    <a:pt x="10" y="102"/>
                    <a:pt x="10" y="102"/>
                    <a:pt x="10" y="102"/>
                  </a:cubicBezTo>
                  <a:cubicBezTo>
                    <a:pt x="15" y="107"/>
                    <a:pt x="22" y="107"/>
                    <a:pt x="27" y="102"/>
                  </a:cubicBezTo>
                  <a:cubicBezTo>
                    <a:pt x="29" y="100"/>
                    <a:pt x="30" y="97"/>
                    <a:pt x="30" y="93"/>
                  </a:cubicBezTo>
                  <a:cubicBezTo>
                    <a:pt x="50" y="77"/>
                    <a:pt x="50" y="77"/>
                    <a:pt x="50" y="77"/>
                  </a:cubicBezTo>
                  <a:cubicBezTo>
                    <a:pt x="53" y="89"/>
                    <a:pt x="64" y="98"/>
                    <a:pt x="77" y="98"/>
                  </a:cubicBezTo>
                  <a:cubicBezTo>
                    <a:pt x="92" y="98"/>
                    <a:pt x="105" y="85"/>
                    <a:pt x="105" y="70"/>
                  </a:cubicBezTo>
                  <a:cubicBezTo>
                    <a:pt x="105" y="59"/>
                    <a:pt x="98" y="49"/>
                    <a:pt x="89" y="44"/>
                  </a:cubicBezTo>
                  <a:cubicBezTo>
                    <a:pt x="99" y="36"/>
                    <a:pt x="99" y="36"/>
                    <a:pt x="99" y="36"/>
                  </a:cubicBezTo>
                  <a:cubicBezTo>
                    <a:pt x="107" y="28"/>
                    <a:pt x="107" y="15"/>
                    <a:pt x="99" y="8"/>
                  </a:cubicBezTo>
                  <a:close/>
                  <a:moveTo>
                    <a:pt x="97" y="70"/>
                  </a:moveTo>
                  <a:cubicBezTo>
                    <a:pt x="97" y="81"/>
                    <a:pt x="88" y="90"/>
                    <a:pt x="77" y="90"/>
                  </a:cubicBezTo>
                  <a:cubicBezTo>
                    <a:pt x="70" y="90"/>
                    <a:pt x="64" y="87"/>
                    <a:pt x="61" y="82"/>
                  </a:cubicBezTo>
                  <a:cubicBezTo>
                    <a:pt x="68" y="82"/>
                    <a:pt x="75" y="78"/>
                    <a:pt x="80" y="72"/>
                  </a:cubicBezTo>
                  <a:cubicBezTo>
                    <a:pt x="83" y="68"/>
                    <a:pt x="88" y="66"/>
                    <a:pt x="93" y="66"/>
                  </a:cubicBezTo>
                  <a:cubicBezTo>
                    <a:pt x="95" y="66"/>
                    <a:pt x="97" y="68"/>
                    <a:pt x="97" y="70"/>
                  </a:cubicBezTo>
                  <a:close/>
                  <a:moveTo>
                    <a:pt x="93" y="58"/>
                  </a:moveTo>
                  <a:cubicBezTo>
                    <a:pt x="85" y="58"/>
                    <a:pt x="79" y="61"/>
                    <a:pt x="74" y="67"/>
                  </a:cubicBezTo>
                  <a:cubicBezTo>
                    <a:pt x="70" y="71"/>
                    <a:pt x="66" y="74"/>
                    <a:pt x="61" y="74"/>
                  </a:cubicBezTo>
                  <a:cubicBezTo>
                    <a:pt x="59" y="74"/>
                    <a:pt x="57" y="73"/>
                    <a:pt x="57" y="71"/>
                  </a:cubicBezTo>
                  <a:cubicBezTo>
                    <a:pt x="57" y="71"/>
                    <a:pt x="57" y="70"/>
                    <a:pt x="57" y="70"/>
                  </a:cubicBezTo>
                  <a:cubicBezTo>
                    <a:pt x="57" y="65"/>
                    <a:pt x="59" y="60"/>
                    <a:pt x="62" y="56"/>
                  </a:cubicBezTo>
                  <a:cubicBezTo>
                    <a:pt x="63" y="55"/>
                    <a:pt x="65" y="54"/>
                    <a:pt x="66" y="53"/>
                  </a:cubicBezTo>
                  <a:cubicBezTo>
                    <a:pt x="69" y="51"/>
                    <a:pt x="73" y="50"/>
                    <a:pt x="77" y="50"/>
                  </a:cubicBezTo>
                  <a:cubicBezTo>
                    <a:pt x="78" y="50"/>
                    <a:pt x="80" y="50"/>
                    <a:pt x="82" y="50"/>
                  </a:cubicBezTo>
                  <a:cubicBezTo>
                    <a:pt x="86" y="52"/>
                    <a:pt x="90" y="54"/>
                    <a:pt x="93" y="58"/>
                  </a:cubicBezTo>
                  <a:close/>
                  <a:moveTo>
                    <a:pt x="94" y="30"/>
                  </a:moveTo>
                  <a:cubicBezTo>
                    <a:pt x="79" y="42"/>
                    <a:pt x="79" y="42"/>
                    <a:pt x="79" y="42"/>
                  </a:cubicBezTo>
                  <a:cubicBezTo>
                    <a:pt x="78" y="42"/>
                    <a:pt x="78" y="42"/>
                    <a:pt x="77" y="42"/>
                  </a:cubicBezTo>
                  <a:cubicBezTo>
                    <a:pt x="62" y="42"/>
                    <a:pt x="50" y="53"/>
                    <a:pt x="49" y="67"/>
                  </a:cubicBezTo>
                  <a:cubicBezTo>
                    <a:pt x="27" y="86"/>
                    <a:pt x="27" y="86"/>
                    <a:pt x="27" y="86"/>
                  </a:cubicBezTo>
                  <a:cubicBezTo>
                    <a:pt x="21" y="91"/>
                    <a:pt x="21" y="91"/>
                    <a:pt x="21" y="91"/>
                  </a:cubicBezTo>
                  <a:cubicBezTo>
                    <a:pt x="23" y="93"/>
                    <a:pt x="23" y="95"/>
                    <a:pt x="21" y="97"/>
                  </a:cubicBezTo>
                  <a:cubicBezTo>
                    <a:pt x="20" y="98"/>
                    <a:pt x="17" y="98"/>
                    <a:pt x="16" y="97"/>
                  </a:cubicBezTo>
                  <a:cubicBezTo>
                    <a:pt x="10" y="91"/>
                    <a:pt x="10" y="91"/>
                    <a:pt x="10" y="91"/>
                  </a:cubicBezTo>
                  <a:cubicBezTo>
                    <a:pt x="8" y="89"/>
                    <a:pt x="8" y="87"/>
                    <a:pt x="10" y="85"/>
                  </a:cubicBezTo>
                  <a:cubicBezTo>
                    <a:pt x="11" y="84"/>
                    <a:pt x="14" y="84"/>
                    <a:pt x="16" y="85"/>
                  </a:cubicBezTo>
                  <a:cubicBezTo>
                    <a:pt x="21" y="79"/>
                    <a:pt x="21" y="79"/>
                    <a:pt x="21" y="79"/>
                  </a:cubicBezTo>
                  <a:cubicBezTo>
                    <a:pt x="76" y="13"/>
                    <a:pt x="76" y="13"/>
                    <a:pt x="76" y="13"/>
                  </a:cubicBezTo>
                  <a:cubicBezTo>
                    <a:pt x="81" y="9"/>
                    <a:pt x="89" y="9"/>
                    <a:pt x="93" y="13"/>
                  </a:cubicBezTo>
                  <a:cubicBezTo>
                    <a:pt x="98" y="18"/>
                    <a:pt x="98" y="26"/>
                    <a:pt x="94" y="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noChangeAspect="1" noEditPoints="1"/>
            </p:cNvSpPr>
            <p:nvPr/>
          </p:nvSpPr>
          <p:spPr bwMode="auto">
            <a:xfrm>
              <a:off x="4947845" y="3393499"/>
              <a:ext cx="364185" cy="364184"/>
            </a:xfrm>
            <a:custGeom>
              <a:avLst/>
              <a:gdLst>
                <a:gd name="T0" fmla="*/ 68 w 128"/>
                <a:gd name="T1" fmla="*/ 13 h 128"/>
                <a:gd name="T2" fmla="*/ 68 w 128"/>
                <a:gd name="T3" fmla="*/ 0 h 128"/>
                <a:gd name="T4" fmla="*/ 60 w 128"/>
                <a:gd name="T5" fmla="*/ 0 h 128"/>
                <a:gd name="T6" fmla="*/ 60 w 128"/>
                <a:gd name="T7" fmla="*/ 13 h 128"/>
                <a:gd name="T8" fmla="*/ 12 w 128"/>
                <a:gd name="T9" fmla="*/ 60 h 128"/>
                <a:gd name="T10" fmla="*/ 0 w 128"/>
                <a:gd name="T11" fmla="*/ 60 h 128"/>
                <a:gd name="T12" fmla="*/ 0 w 128"/>
                <a:gd name="T13" fmla="*/ 68 h 128"/>
                <a:gd name="T14" fmla="*/ 12 w 128"/>
                <a:gd name="T15" fmla="*/ 68 h 128"/>
                <a:gd name="T16" fmla="*/ 60 w 128"/>
                <a:gd name="T17" fmla="*/ 116 h 128"/>
                <a:gd name="T18" fmla="*/ 60 w 128"/>
                <a:gd name="T19" fmla="*/ 128 h 128"/>
                <a:gd name="T20" fmla="*/ 68 w 128"/>
                <a:gd name="T21" fmla="*/ 128 h 128"/>
                <a:gd name="T22" fmla="*/ 68 w 128"/>
                <a:gd name="T23" fmla="*/ 116 h 128"/>
                <a:gd name="T24" fmla="*/ 116 w 128"/>
                <a:gd name="T25" fmla="*/ 68 h 128"/>
                <a:gd name="T26" fmla="*/ 128 w 128"/>
                <a:gd name="T27" fmla="*/ 68 h 128"/>
                <a:gd name="T28" fmla="*/ 128 w 128"/>
                <a:gd name="T29" fmla="*/ 60 h 128"/>
                <a:gd name="T30" fmla="*/ 116 w 128"/>
                <a:gd name="T31" fmla="*/ 60 h 128"/>
                <a:gd name="T32" fmla="*/ 68 w 128"/>
                <a:gd name="T33" fmla="*/ 13 h 128"/>
                <a:gd name="T34" fmla="*/ 68 w 128"/>
                <a:gd name="T35" fmla="*/ 108 h 128"/>
                <a:gd name="T36" fmla="*/ 68 w 128"/>
                <a:gd name="T37" fmla="*/ 96 h 128"/>
                <a:gd name="T38" fmla="*/ 60 w 128"/>
                <a:gd name="T39" fmla="*/ 96 h 128"/>
                <a:gd name="T40" fmla="*/ 60 w 128"/>
                <a:gd name="T41" fmla="*/ 108 h 128"/>
                <a:gd name="T42" fmla="*/ 20 w 128"/>
                <a:gd name="T43" fmla="*/ 68 h 128"/>
                <a:gd name="T44" fmla="*/ 32 w 128"/>
                <a:gd name="T45" fmla="*/ 68 h 128"/>
                <a:gd name="T46" fmla="*/ 32 w 128"/>
                <a:gd name="T47" fmla="*/ 60 h 128"/>
                <a:gd name="T48" fmla="*/ 20 w 128"/>
                <a:gd name="T49" fmla="*/ 60 h 128"/>
                <a:gd name="T50" fmla="*/ 60 w 128"/>
                <a:gd name="T51" fmla="*/ 21 h 128"/>
                <a:gd name="T52" fmla="*/ 60 w 128"/>
                <a:gd name="T53" fmla="*/ 32 h 128"/>
                <a:gd name="T54" fmla="*/ 68 w 128"/>
                <a:gd name="T55" fmla="*/ 32 h 128"/>
                <a:gd name="T56" fmla="*/ 68 w 128"/>
                <a:gd name="T57" fmla="*/ 21 h 128"/>
                <a:gd name="T58" fmla="*/ 108 w 128"/>
                <a:gd name="T59" fmla="*/ 60 h 128"/>
                <a:gd name="T60" fmla="*/ 96 w 128"/>
                <a:gd name="T61" fmla="*/ 60 h 128"/>
                <a:gd name="T62" fmla="*/ 96 w 128"/>
                <a:gd name="T63" fmla="*/ 68 h 128"/>
                <a:gd name="T64" fmla="*/ 108 w 128"/>
                <a:gd name="T65" fmla="*/ 68 h 128"/>
                <a:gd name="T66" fmla="*/ 68 w 128"/>
                <a:gd name="T67" fmla="*/ 10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8">
                  <a:moveTo>
                    <a:pt x="68" y="13"/>
                  </a:moveTo>
                  <a:cubicBezTo>
                    <a:pt x="68" y="0"/>
                    <a:pt x="68" y="0"/>
                    <a:pt x="68" y="0"/>
                  </a:cubicBezTo>
                  <a:cubicBezTo>
                    <a:pt x="60" y="0"/>
                    <a:pt x="60" y="0"/>
                    <a:pt x="60" y="0"/>
                  </a:cubicBezTo>
                  <a:cubicBezTo>
                    <a:pt x="60" y="13"/>
                    <a:pt x="60" y="13"/>
                    <a:pt x="60" y="13"/>
                  </a:cubicBezTo>
                  <a:cubicBezTo>
                    <a:pt x="34" y="15"/>
                    <a:pt x="14" y="35"/>
                    <a:pt x="12" y="60"/>
                  </a:cubicBezTo>
                  <a:cubicBezTo>
                    <a:pt x="0" y="60"/>
                    <a:pt x="0" y="60"/>
                    <a:pt x="0" y="60"/>
                  </a:cubicBezTo>
                  <a:cubicBezTo>
                    <a:pt x="0" y="68"/>
                    <a:pt x="0" y="68"/>
                    <a:pt x="0" y="68"/>
                  </a:cubicBezTo>
                  <a:cubicBezTo>
                    <a:pt x="12" y="68"/>
                    <a:pt x="12" y="68"/>
                    <a:pt x="12" y="68"/>
                  </a:cubicBezTo>
                  <a:cubicBezTo>
                    <a:pt x="14" y="94"/>
                    <a:pt x="34" y="114"/>
                    <a:pt x="60" y="116"/>
                  </a:cubicBezTo>
                  <a:cubicBezTo>
                    <a:pt x="60" y="128"/>
                    <a:pt x="60" y="128"/>
                    <a:pt x="60" y="128"/>
                  </a:cubicBezTo>
                  <a:cubicBezTo>
                    <a:pt x="68" y="128"/>
                    <a:pt x="68" y="128"/>
                    <a:pt x="68" y="128"/>
                  </a:cubicBezTo>
                  <a:cubicBezTo>
                    <a:pt x="68" y="116"/>
                    <a:pt x="68" y="116"/>
                    <a:pt x="68" y="116"/>
                  </a:cubicBezTo>
                  <a:cubicBezTo>
                    <a:pt x="93" y="114"/>
                    <a:pt x="114" y="94"/>
                    <a:pt x="116" y="68"/>
                  </a:cubicBezTo>
                  <a:cubicBezTo>
                    <a:pt x="128" y="68"/>
                    <a:pt x="128" y="68"/>
                    <a:pt x="128" y="68"/>
                  </a:cubicBezTo>
                  <a:cubicBezTo>
                    <a:pt x="128" y="60"/>
                    <a:pt x="128" y="60"/>
                    <a:pt x="128" y="60"/>
                  </a:cubicBezTo>
                  <a:cubicBezTo>
                    <a:pt x="116" y="60"/>
                    <a:pt x="116" y="60"/>
                    <a:pt x="116" y="60"/>
                  </a:cubicBezTo>
                  <a:cubicBezTo>
                    <a:pt x="114" y="35"/>
                    <a:pt x="93" y="15"/>
                    <a:pt x="68" y="13"/>
                  </a:cubicBezTo>
                  <a:moveTo>
                    <a:pt x="68" y="108"/>
                  </a:moveTo>
                  <a:cubicBezTo>
                    <a:pt x="68" y="96"/>
                    <a:pt x="68" y="96"/>
                    <a:pt x="68" y="96"/>
                  </a:cubicBezTo>
                  <a:cubicBezTo>
                    <a:pt x="60" y="96"/>
                    <a:pt x="60" y="96"/>
                    <a:pt x="60" y="96"/>
                  </a:cubicBezTo>
                  <a:cubicBezTo>
                    <a:pt x="60" y="108"/>
                    <a:pt x="60" y="108"/>
                    <a:pt x="60" y="108"/>
                  </a:cubicBezTo>
                  <a:cubicBezTo>
                    <a:pt x="39" y="106"/>
                    <a:pt x="22" y="90"/>
                    <a:pt x="20" y="68"/>
                  </a:cubicBezTo>
                  <a:cubicBezTo>
                    <a:pt x="32" y="68"/>
                    <a:pt x="32" y="68"/>
                    <a:pt x="32" y="68"/>
                  </a:cubicBezTo>
                  <a:cubicBezTo>
                    <a:pt x="32" y="60"/>
                    <a:pt x="32" y="60"/>
                    <a:pt x="32" y="60"/>
                  </a:cubicBezTo>
                  <a:cubicBezTo>
                    <a:pt x="20" y="60"/>
                    <a:pt x="20" y="60"/>
                    <a:pt x="20" y="60"/>
                  </a:cubicBezTo>
                  <a:cubicBezTo>
                    <a:pt x="22" y="39"/>
                    <a:pt x="39" y="23"/>
                    <a:pt x="60" y="21"/>
                  </a:cubicBezTo>
                  <a:cubicBezTo>
                    <a:pt x="60" y="32"/>
                    <a:pt x="60" y="32"/>
                    <a:pt x="60" y="32"/>
                  </a:cubicBezTo>
                  <a:cubicBezTo>
                    <a:pt x="68" y="32"/>
                    <a:pt x="68" y="32"/>
                    <a:pt x="68" y="32"/>
                  </a:cubicBezTo>
                  <a:cubicBezTo>
                    <a:pt x="68" y="21"/>
                    <a:pt x="68" y="21"/>
                    <a:pt x="68" y="21"/>
                  </a:cubicBezTo>
                  <a:cubicBezTo>
                    <a:pt x="89" y="23"/>
                    <a:pt x="106" y="39"/>
                    <a:pt x="108" y="60"/>
                  </a:cubicBezTo>
                  <a:cubicBezTo>
                    <a:pt x="96" y="60"/>
                    <a:pt x="96" y="60"/>
                    <a:pt x="96" y="60"/>
                  </a:cubicBezTo>
                  <a:cubicBezTo>
                    <a:pt x="96" y="68"/>
                    <a:pt x="96" y="68"/>
                    <a:pt x="96" y="68"/>
                  </a:cubicBezTo>
                  <a:cubicBezTo>
                    <a:pt x="108" y="68"/>
                    <a:pt x="108" y="68"/>
                    <a:pt x="108" y="68"/>
                  </a:cubicBezTo>
                  <a:cubicBezTo>
                    <a:pt x="106" y="90"/>
                    <a:pt x="89" y="106"/>
                    <a:pt x="68" y="10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noChangeAspect="1" noEditPoints="1"/>
            </p:cNvSpPr>
            <p:nvPr/>
          </p:nvSpPr>
          <p:spPr bwMode="auto">
            <a:xfrm>
              <a:off x="2298965" y="2690837"/>
              <a:ext cx="362983" cy="364184"/>
            </a:xfrm>
            <a:custGeom>
              <a:avLst/>
              <a:gdLst>
                <a:gd name="T0" fmla="*/ 68 w 128"/>
                <a:gd name="T1" fmla="*/ 56 h 128"/>
                <a:gd name="T2" fmla="*/ 68 w 128"/>
                <a:gd name="T3" fmla="*/ 40 h 128"/>
                <a:gd name="T4" fmla="*/ 84 w 128"/>
                <a:gd name="T5" fmla="*/ 20 h 128"/>
                <a:gd name="T6" fmla="*/ 64 w 128"/>
                <a:gd name="T7" fmla="*/ 0 h 128"/>
                <a:gd name="T8" fmla="*/ 44 w 128"/>
                <a:gd name="T9" fmla="*/ 20 h 128"/>
                <a:gd name="T10" fmla="*/ 60 w 128"/>
                <a:gd name="T11" fmla="*/ 40 h 128"/>
                <a:gd name="T12" fmla="*/ 60 w 128"/>
                <a:gd name="T13" fmla="*/ 56 h 128"/>
                <a:gd name="T14" fmla="*/ 24 w 128"/>
                <a:gd name="T15" fmla="*/ 56 h 128"/>
                <a:gd name="T16" fmla="*/ 0 w 128"/>
                <a:gd name="T17" fmla="*/ 128 h 128"/>
                <a:gd name="T18" fmla="*/ 128 w 128"/>
                <a:gd name="T19" fmla="*/ 128 h 128"/>
                <a:gd name="T20" fmla="*/ 104 w 128"/>
                <a:gd name="T21" fmla="*/ 56 h 128"/>
                <a:gd name="T22" fmla="*/ 68 w 128"/>
                <a:gd name="T23" fmla="*/ 56 h 128"/>
                <a:gd name="T24" fmla="*/ 52 w 128"/>
                <a:gd name="T25" fmla="*/ 20 h 128"/>
                <a:gd name="T26" fmla="*/ 64 w 128"/>
                <a:gd name="T27" fmla="*/ 8 h 128"/>
                <a:gd name="T28" fmla="*/ 76 w 128"/>
                <a:gd name="T29" fmla="*/ 20 h 128"/>
                <a:gd name="T30" fmla="*/ 64 w 128"/>
                <a:gd name="T31" fmla="*/ 32 h 128"/>
                <a:gd name="T32" fmla="*/ 52 w 128"/>
                <a:gd name="T33" fmla="*/ 20 h 128"/>
                <a:gd name="T34" fmla="*/ 11 w 128"/>
                <a:gd name="T35" fmla="*/ 120 h 128"/>
                <a:gd name="T36" fmla="*/ 30 w 128"/>
                <a:gd name="T37" fmla="*/ 64 h 128"/>
                <a:gd name="T38" fmla="*/ 60 w 128"/>
                <a:gd name="T39" fmla="*/ 64 h 128"/>
                <a:gd name="T40" fmla="*/ 60 w 128"/>
                <a:gd name="T41" fmla="*/ 92 h 128"/>
                <a:gd name="T42" fmla="*/ 64 w 128"/>
                <a:gd name="T43" fmla="*/ 96 h 128"/>
                <a:gd name="T44" fmla="*/ 68 w 128"/>
                <a:gd name="T45" fmla="*/ 92 h 128"/>
                <a:gd name="T46" fmla="*/ 68 w 128"/>
                <a:gd name="T47" fmla="*/ 64 h 128"/>
                <a:gd name="T48" fmla="*/ 98 w 128"/>
                <a:gd name="T49" fmla="*/ 64 h 128"/>
                <a:gd name="T50" fmla="*/ 117 w 128"/>
                <a:gd name="T51" fmla="*/ 120 h 128"/>
                <a:gd name="T52" fmla="*/ 11 w 128"/>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56"/>
                  </a:moveTo>
                  <a:cubicBezTo>
                    <a:pt x="68" y="40"/>
                    <a:pt x="68" y="40"/>
                    <a:pt x="68" y="40"/>
                  </a:cubicBezTo>
                  <a:cubicBezTo>
                    <a:pt x="77" y="38"/>
                    <a:pt x="84" y="30"/>
                    <a:pt x="84" y="20"/>
                  </a:cubicBezTo>
                  <a:cubicBezTo>
                    <a:pt x="84" y="9"/>
                    <a:pt x="75" y="0"/>
                    <a:pt x="64" y="0"/>
                  </a:cubicBezTo>
                  <a:cubicBezTo>
                    <a:pt x="53" y="0"/>
                    <a:pt x="44" y="9"/>
                    <a:pt x="44" y="20"/>
                  </a:cubicBezTo>
                  <a:cubicBezTo>
                    <a:pt x="44" y="30"/>
                    <a:pt x="51" y="38"/>
                    <a:pt x="60" y="40"/>
                  </a:cubicBezTo>
                  <a:cubicBezTo>
                    <a:pt x="60" y="56"/>
                    <a:pt x="60" y="56"/>
                    <a:pt x="60" y="56"/>
                  </a:cubicBezTo>
                  <a:cubicBezTo>
                    <a:pt x="24" y="56"/>
                    <a:pt x="24" y="56"/>
                    <a:pt x="24" y="56"/>
                  </a:cubicBezTo>
                  <a:cubicBezTo>
                    <a:pt x="0" y="128"/>
                    <a:pt x="0" y="128"/>
                    <a:pt x="0" y="128"/>
                  </a:cubicBezTo>
                  <a:cubicBezTo>
                    <a:pt x="128" y="128"/>
                    <a:pt x="128" y="128"/>
                    <a:pt x="128" y="128"/>
                  </a:cubicBezTo>
                  <a:cubicBezTo>
                    <a:pt x="104" y="56"/>
                    <a:pt x="104" y="56"/>
                    <a:pt x="104" y="56"/>
                  </a:cubicBezTo>
                  <a:lnTo>
                    <a:pt x="68" y="56"/>
                  </a:lnTo>
                  <a:close/>
                  <a:moveTo>
                    <a:pt x="52" y="20"/>
                  </a:moveTo>
                  <a:cubicBezTo>
                    <a:pt x="52" y="14"/>
                    <a:pt x="57" y="8"/>
                    <a:pt x="64" y="8"/>
                  </a:cubicBezTo>
                  <a:cubicBezTo>
                    <a:pt x="70" y="8"/>
                    <a:pt x="76" y="14"/>
                    <a:pt x="76" y="20"/>
                  </a:cubicBezTo>
                  <a:cubicBezTo>
                    <a:pt x="76" y="27"/>
                    <a:pt x="70" y="32"/>
                    <a:pt x="64" y="32"/>
                  </a:cubicBezTo>
                  <a:cubicBezTo>
                    <a:pt x="57" y="32"/>
                    <a:pt x="52" y="27"/>
                    <a:pt x="52" y="20"/>
                  </a:cubicBezTo>
                  <a:moveTo>
                    <a:pt x="11" y="120"/>
                  </a:moveTo>
                  <a:cubicBezTo>
                    <a:pt x="30" y="64"/>
                    <a:pt x="30" y="64"/>
                    <a:pt x="30" y="64"/>
                  </a:cubicBezTo>
                  <a:cubicBezTo>
                    <a:pt x="60" y="64"/>
                    <a:pt x="60" y="64"/>
                    <a:pt x="60" y="64"/>
                  </a:cubicBezTo>
                  <a:cubicBezTo>
                    <a:pt x="60" y="92"/>
                    <a:pt x="60" y="92"/>
                    <a:pt x="60" y="92"/>
                  </a:cubicBezTo>
                  <a:cubicBezTo>
                    <a:pt x="60" y="95"/>
                    <a:pt x="62" y="96"/>
                    <a:pt x="64" y="96"/>
                  </a:cubicBezTo>
                  <a:cubicBezTo>
                    <a:pt x="66" y="96"/>
                    <a:pt x="68" y="95"/>
                    <a:pt x="68" y="92"/>
                  </a:cubicBezTo>
                  <a:cubicBezTo>
                    <a:pt x="68" y="64"/>
                    <a:pt x="68" y="64"/>
                    <a:pt x="68" y="64"/>
                  </a:cubicBezTo>
                  <a:cubicBezTo>
                    <a:pt x="98" y="64"/>
                    <a:pt x="98" y="64"/>
                    <a:pt x="98" y="64"/>
                  </a:cubicBezTo>
                  <a:cubicBezTo>
                    <a:pt x="117" y="120"/>
                    <a:pt x="117" y="120"/>
                    <a:pt x="117" y="120"/>
                  </a:cubicBezTo>
                  <a:lnTo>
                    <a:pt x="11"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noChangeAspect="1" noEditPoints="1"/>
            </p:cNvSpPr>
            <p:nvPr/>
          </p:nvSpPr>
          <p:spPr bwMode="auto">
            <a:xfrm>
              <a:off x="7538434" y="1953689"/>
              <a:ext cx="399030" cy="39762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48 h 120"/>
                <a:gd name="T16" fmla="*/ 95 w 120"/>
                <a:gd name="T17" fmla="*/ 22 h 120"/>
                <a:gd name="T18" fmla="*/ 112 w 120"/>
                <a:gd name="T19" fmla="*/ 56 h 120"/>
                <a:gd name="T20" fmla="*/ 64 w 120"/>
                <a:gd name="T21" fmla="*/ 8 h 120"/>
                <a:gd name="T22" fmla="*/ 88 w 120"/>
                <a:gd name="T23" fmla="*/ 16 h 120"/>
                <a:gd name="T24" fmla="*/ 64 w 120"/>
                <a:gd name="T25" fmla="*/ 40 h 120"/>
                <a:gd name="T26" fmla="*/ 64 w 120"/>
                <a:gd name="T27" fmla="*/ 8 h 120"/>
                <a:gd name="T28" fmla="*/ 56 w 120"/>
                <a:gd name="T29" fmla="*/ 40 h 120"/>
                <a:gd name="T30" fmla="*/ 32 w 120"/>
                <a:gd name="T31" fmla="*/ 16 h 120"/>
                <a:gd name="T32" fmla="*/ 56 w 120"/>
                <a:gd name="T33" fmla="*/ 8 h 120"/>
                <a:gd name="T34" fmla="*/ 56 w 120"/>
                <a:gd name="T35" fmla="*/ 40 h 120"/>
                <a:gd name="T36" fmla="*/ 24 w 120"/>
                <a:gd name="T37" fmla="*/ 22 h 120"/>
                <a:gd name="T38" fmla="*/ 56 w 120"/>
                <a:gd name="T39" fmla="*/ 48 h 120"/>
                <a:gd name="T40" fmla="*/ 56 w 120"/>
                <a:gd name="T41" fmla="*/ 56 h 120"/>
                <a:gd name="T42" fmla="*/ 8 w 120"/>
                <a:gd name="T43" fmla="*/ 56 h 120"/>
                <a:gd name="T44" fmla="*/ 24 w 120"/>
                <a:gd name="T45" fmla="*/ 22 h 120"/>
                <a:gd name="T46" fmla="*/ 8 w 120"/>
                <a:gd name="T47" fmla="*/ 64 h 120"/>
                <a:gd name="T48" fmla="*/ 56 w 120"/>
                <a:gd name="T49" fmla="*/ 64 h 120"/>
                <a:gd name="T50" fmla="*/ 56 w 120"/>
                <a:gd name="T51" fmla="*/ 72 h 120"/>
                <a:gd name="T52" fmla="*/ 24 w 120"/>
                <a:gd name="T53" fmla="*/ 98 h 120"/>
                <a:gd name="T54" fmla="*/ 8 w 120"/>
                <a:gd name="T55" fmla="*/ 64 h 120"/>
                <a:gd name="T56" fmla="*/ 56 w 120"/>
                <a:gd name="T57" fmla="*/ 112 h 120"/>
                <a:gd name="T58" fmla="*/ 32 w 120"/>
                <a:gd name="T59" fmla="*/ 104 h 120"/>
                <a:gd name="T60" fmla="*/ 56 w 120"/>
                <a:gd name="T61" fmla="*/ 80 h 120"/>
                <a:gd name="T62" fmla="*/ 56 w 120"/>
                <a:gd name="T63" fmla="*/ 112 h 120"/>
                <a:gd name="T64" fmla="*/ 64 w 120"/>
                <a:gd name="T65" fmla="*/ 80 h 120"/>
                <a:gd name="T66" fmla="*/ 88 w 120"/>
                <a:gd name="T67" fmla="*/ 104 h 120"/>
                <a:gd name="T68" fmla="*/ 64 w 120"/>
                <a:gd name="T69" fmla="*/ 112 h 120"/>
                <a:gd name="T70" fmla="*/ 64 w 120"/>
                <a:gd name="T71" fmla="*/ 80 h 120"/>
                <a:gd name="T72" fmla="*/ 95 w 120"/>
                <a:gd name="T73" fmla="*/ 98 h 120"/>
                <a:gd name="T74" fmla="*/ 64 w 120"/>
                <a:gd name="T75" fmla="*/ 72 h 120"/>
                <a:gd name="T76" fmla="*/ 64 w 120"/>
                <a:gd name="T77" fmla="*/ 64 h 120"/>
                <a:gd name="T78" fmla="*/ 112 w 120"/>
                <a:gd name="T79" fmla="*/ 64 h 120"/>
                <a:gd name="T80" fmla="*/ 95 w 120"/>
                <a:gd name="T8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48"/>
                    <a:pt x="64" y="48"/>
                    <a:pt x="64" y="48"/>
                  </a:cubicBezTo>
                  <a:cubicBezTo>
                    <a:pt x="79" y="48"/>
                    <a:pt x="92" y="37"/>
                    <a:pt x="95" y="22"/>
                  </a:cubicBezTo>
                  <a:cubicBezTo>
                    <a:pt x="105" y="30"/>
                    <a:pt x="111" y="42"/>
                    <a:pt x="112" y="56"/>
                  </a:cubicBezTo>
                  <a:close/>
                  <a:moveTo>
                    <a:pt x="64" y="8"/>
                  </a:moveTo>
                  <a:cubicBezTo>
                    <a:pt x="73" y="9"/>
                    <a:pt x="81" y="12"/>
                    <a:pt x="88" y="16"/>
                  </a:cubicBezTo>
                  <a:cubicBezTo>
                    <a:pt x="88" y="29"/>
                    <a:pt x="77" y="40"/>
                    <a:pt x="64" y="40"/>
                  </a:cubicBezTo>
                  <a:lnTo>
                    <a:pt x="64" y="8"/>
                  </a:lnTo>
                  <a:close/>
                  <a:moveTo>
                    <a:pt x="56" y="40"/>
                  </a:moveTo>
                  <a:cubicBezTo>
                    <a:pt x="43" y="40"/>
                    <a:pt x="32" y="29"/>
                    <a:pt x="32" y="16"/>
                  </a:cubicBezTo>
                  <a:cubicBezTo>
                    <a:pt x="39" y="12"/>
                    <a:pt x="47" y="9"/>
                    <a:pt x="56" y="8"/>
                  </a:cubicBezTo>
                  <a:lnTo>
                    <a:pt x="56" y="40"/>
                  </a:lnTo>
                  <a:close/>
                  <a:moveTo>
                    <a:pt x="24" y="22"/>
                  </a:moveTo>
                  <a:cubicBezTo>
                    <a:pt x="27" y="37"/>
                    <a:pt x="40" y="48"/>
                    <a:pt x="56" y="48"/>
                  </a:cubicBezTo>
                  <a:cubicBezTo>
                    <a:pt x="56" y="56"/>
                    <a:pt x="56" y="56"/>
                    <a:pt x="56" y="56"/>
                  </a:cubicBezTo>
                  <a:cubicBezTo>
                    <a:pt x="8" y="56"/>
                    <a:pt x="8" y="56"/>
                    <a:pt x="8" y="56"/>
                  </a:cubicBezTo>
                  <a:cubicBezTo>
                    <a:pt x="9" y="42"/>
                    <a:pt x="15" y="30"/>
                    <a:pt x="24" y="22"/>
                  </a:cubicBezTo>
                  <a:close/>
                  <a:moveTo>
                    <a:pt x="8" y="64"/>
                  </a:moveTo>
                  <a:cubicBezTo>
                    <a:pt x="56" y="64"/>
                    <a:pt x="56" y="64"/>
                    <a:pt x="56" y="64"/>
                  </a:cubicBezTo>
                  <a:cubicBezTo>
                    <a:pt x="56" y="72"/>
                    <a:pt x="56" y="72"/>
                    <a:pt x="56" y="72"/>
                  </a:cubicBezTo>
                  <a:cubicBezTo>
                    <a:pt x="40" y="72"/>
                    <a:pt x="27" y="83"/>
                    <a:pt x="24" y="98"/>
                  </a:cubicBezTo>
                  <a:cubicBezTo>
                    <a:pt x="15" y="89"/>
                    <a:pt x="9" y="77"/>
                    <a:pt x="8" y="64"/>
                  </a:cubicBezTo>
                  <a:close/>
                  <a:moveTo>
                    <a:pt x="56" y="112"/>
                  </a:moveTo>
                  <a:cubicBezTo>
                    <a:pt x="47" y="111"/>
                    <a:pt x="39" y="108"/>
                    <a:pt x="32" y="104"/>
                  </a:cubicBezTo>
                  <a:cubicBezTo>
                    <a:pt x="32" y="90"/>
                    <a:pt x="43" y="80"/>
                    <a:pt x="56" y="80"/>
                  </a:cubicBezTo>
                  <a:lnTo>
                    <a:pt x="56" y="112"/>
                  </a:lnTo>
                  <a:close/>
                  <a:moveTo>
                    <a:pt x="64" y="80"/>
                  </a:moveTo>
                  <a:cubicBezTo>
                    <a:pt x="77" y="80"/>
                    <a:pt x="88" y="90"/>
                    <a:pt x="88" y="104"/>
                  </a:cubicBezTo>
                  <a:cubicBezTo>
                    <a:pt x="81" y="108"/>
                    <a:pt x="73" y="111"/>
                    <a:pt x="64" y="112"/>
                  </a:cubicBezTo>
                  <a:lnTo>
                    <a:pt x="64" y="80"/>
                  </a:lnTo>
                  <a:close/>
                  <a:moveTo>
                    <a:pt x="95" y="98"/>
                  </a:moveTo>
                  <a:cubicBezTo>
                    <a:pt x="92" y="83"/>
                    <a:pt x="79" y="72"/>
                    <a:pt x="64" y="72"/>
                  </a:cubicBezTo>
                  <a:cubicBezTo>
                    <a:pt x="64" y="64"/>
                    <a:pt x="64" y="64"/>
                    <a:pt x="64" y="64"/>
                  </a:cubicBezTo>
                  <a:cubicBezTo>
                    <a:pt x="112" y="64"/>
                    <a:pt x="112" y="64"/>
                    <a:pt x="112" y="64"/>
                  </a:cubicBezTo>
                  <a:cubicBezTo>
                    <a:pt x="111" y="77"/>
                    <a:pt x="105" y="89"/>
                    <a:pt x="95"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noChangeAspect="1" noEditPoints="1"/>
            </p:cNvSpPr>
            <p:nvPr/>
          </p:nvSpPr>
          <p:spPr bwMode="auto">
            <a:xfrm>
              <a:off x="6650844" y="1960012"/>
              <a:ext cx="384979" cy="384979"/>
            </a:xfrm>
            <a:custGeom>
              <a:avLst/>
              <a:gdLst>
                <a:gd name="T0" fmla="*/ 56 w 116"/>
                <a:gd name="T1" fmla="*/ 116 h 116"/>
                <a:gd name="T2" fmla="*/ 112 w 116"/>
                <a:gd name="T3" fmla="*/ 60 h 116"/>
                <a:gd name="T4" fmla="*/ 104 w 116"/>
                <a:gd name="T5" fmla="*/ 32 h 116"/>
                <a:gd name="T6" fmla="*/ 116 w 116"/>
                <a:gd name="T7" fmla="*/ 20 h 116"/>
                <a:gd name="T8" fmla="*/ 96 w 116"/>
                <a:gd name="T9" fmla="*/ 20 h 116"/>
                <a:gd name="T10" fmla="*/ 96 w 116"/>
                <a:gd name="T11" fmla="*/ 0 h 116"/>
                <a:gd name="T12" fmla="*/ 84 w 116"/>
                <a:gd name="T13" fmla="*/ 12 h 116"/>
                <a:gd name="T14" fmla="*/ 56 w 116"/>
                <a:gd name="T15" fmla="*/ 4 h 116"/>
                <a:gd name="T16" fmla="*/ 0 w 116"/>
                <a:gd name="T17" fmla="*/ 60 h 116"/>
                <a:gd name="T18" fmla="*/ 56 w 116"/>
                <a:gd name="T19" fmla="*/ 116 h 116"/>
                <a:gd name="T20" fmla="*/ 96 w 116"/>
                <a:gd name="T21" fmla="*/ 28 h 116"/>
                <a:gd name="T22" fmla="*/ 97 w 116"/>
                <a:gd name="T23" fmla="*/ 28 h 116"/>
                <a:gd name="T24" fmla="*/ 89 w 116"/>
                <a:gd name="T25" fmla="*/ 36 h 116"/>
                <a:gd name="T26" fmla="*/ 80 w 116"/>
                <a:gd name="T27" fmla="*/ 36 h 116"/>
                <a:gd name="T28" fmla="*/ 80 w 116"/>
                <a:gd name="T29" fmla="*/ 28 h 116"/>
                <a:gd name="T30" fmla="*/ 88 w 116"/>
                <a:gd name="T31" fmla="*/ 20 h 116"/>
                <a:gd name="T32" fmla="*/ 88 w 116"/>
                <a:gd name="T33" fmla="*/ 20 h 116"/>
                <a:gd name="T34" fmla="*/ 88 w 116"/>
                <a:gd name="T35" fmla="*/ 28 h 116"/>
                <a:gd name="T36" fmla="*/ 96 w 116"/>
                <a:gd name="T37" fmla="*/ 28 h 116"/>
                <a:gd name="T38" fmla="*/ 84 w 116"/>
                <a:gd name="T39" fmla="*/ 60 h 116"/>
                <a:gd name="T40" fmla="*/ 56 w 116"/>
                <a:gd name="T41" fmla="*/ 88 h 116"/>
                <a:gd name="T42" fmla="*/ 28 w 116"/>
                <a:gd name="T43" fmla="*/ 60 h 116"/>
                <a:gd name="T44" fmla="*/ 56 w 116"/>
                <a:gd name="T45" fmla="*/ 32 h 116"/>
                <a:gd name="T46" fmla="*/ 72 w 116"/>
                <a:gd name="T47" fmla="*/ 38 h 116"/>
                <a:gd name="T48" fmla="*/ 72 w 116"/>
                <a:gd name="T49" fmla="*/ 39 h 116"/>
                <a:gd name="T50" fmla="*/ 64 w 116"/>
                <a:gd name="T51" fmla="*/ 47 h 116"/>
                <a:gd name="T52" fmla="*/ 56 w 116"/>
                <a:gd name="T53" fmla="*/ 44 h 116"/>
                <a:gd name="T54" fmla="*/ 40 w 116"/>
                <a:gd name="T55" fmla="*/ 60 h 116"/>
                <a:gd name="T56" fmla="*/ 56 w 116"/>
                <a:gd name="T57" fmla="*/ 76 h 116"/>
                <a:gd name="T58" fmla="*/ 72 w 116"/>
                <a:gd name="T59" fmla="*/ 60 h 116"/>
                <a:gd name="T60" fmla="*/ 70 w 116"/>
                <a:gd name="T61" fmla="*/ 52 h 116"/>
                <a:gd name="T62" fmla="*/ 78 w 116"/>
                <a:gd name="T63" fmla="*/ 44 h 116"/>
                <a:gd name="T64" fmla="*/ 79 w 116"/>
                <a:gd name="T65" fmla="*/ 44 h 116"/>
                <a:gd name="T66" fmla="*/ 84 w 116"/>
                <a:gd name="T67" fmla="*/ 60 h 116"/>
                <a:gd name="T68" fmla="*/ 64 w 116"/>
                <a:gd name="T69" fmla="*/ 60 h 116"/>
                <a:gd name="T70" fmla="*/ 56 w 116"/>
                <a:gd name="T71" fmla="*/ 68 h 116"/>
                <a:gd name="T72" fmla="*/ 48 w 116"/>
                <a:gd name="T73" fmla="*/ 60 h 116"/>
                <a:gd name="T74" fmla="*/ 56 w 116"/>
                <a:gd name="T75" fmla="*/ 52 h 116"/>
                <a:gd name="T76" fmla="*/ 58 w 116"/>
                <a:gd name="T77" fmla="*/ 53 h 116"/>
                <a:gd name="T78" fmla="*/ 53 w 116"/>
                <a:gd name="T79" fmla="*/ 58 h 116"/>
                <a:gd name="T80" fmla="*/ 53 w 116"/>
                <a:gd name="T81" fmla="*/ 63 h 116"/>
                <a:gd name="T82" fmla="*/ 56 w 116"/>
                <a:gd name="T83" fmla="*/ 64 h 116"/>
                <a:gd name="T84" fmla="*/ 59 w 116"/>
                <a:gd name="T85" fmla="*/ 63 h 116"/>
                <a:gd name="T86" fmla="*/ 64 w 116"/>
                <a:gd name="T87" fmla="*/ 58 h 116"/>
                <a:gd name="T88" fmla="*/ 64 w 116"/>
                <a:gd name="T89" fmla="*/ 60 h 116"/>
                <a:gd name="T90" fmla="*/ 56 w 116"/>
                <a:gd name="T91" fmla="*/ 12 h 116"/>
                <a:gd name="T92" fmla="*/ 78 w 116"/>
                <a:gd name="T93" fmla="*/ 18 h 116"/>
                <a:gd name="T94" fmla="*/ 72 w 116"/>
                <a:gd name="T95" fmla="*/ 24 h 116"/>
                <a:gd name="T96" fmla="*/ 72 w 116"/>
                <a:gd name="T97" fmla="*/ 28 h 116"/>
                <a:gd name="T98" fmla="*/ 56 w 116"/>
                <a:gd name="T99" fmla="*/ 24 h 116"/>
                <a:gd name="T100" fmla="*/ 20 w 116"/>
                <a:gd name="T101" fmla="*/ 60 h 116"/>
                <a:gd name="T102" fmla="*/ 56 w 116"/>
                <a:gd name="T103" fmla="*/ 96 h 116"/>
                <a:gd name="T104" fmla="*/ 92 w 116"/>
                <a:gd name="T105" fmla="*/ 60 h 116"/>
                <a:gd name="T106" fmla="*/ 88 w 116"/>
                <a:gd name="T107" fmla="*/ 44 h 116"/>
                <a:gd name="T108" fmla="*/ 92 w 116"/>
                <a:gd name="T109" fmla="*/ 44 h 116"/>
                <a:gd name="T110" fmla="*/ 98 w 116"/>
                <a:gd name="T111" fmla="*/ 38 h 116"/>
                <a:gd name="T112" fmla="*/ 104 w 116"/>
                <a:gd name="T113" fmla="*/ 60 h 116"/>
                <a:gd name="T114" fmla="*/ 56 w 116"/>
                <a:gd name="T115" fmla="*/ 108 h 116"/>
                <a:gd name="T116" fmla="*/ 8 w 116"/>
                <a:gd name="T117" fmla="*/ 60 h 116"/>
                <a:gd name="T118" fmla="*/ 56 w 116"/>
                <a:gd name="T119" fmla="*/ 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6" y="116"/>
                  </a:moveTo>
                  <a:cubicBezTo>
                    <a:pt x="87" y="116"/>
                    <a:pt x="112" y="91"/>
                    <a:pt x="112" y="60"/>
                  </a:cubicBezTo>
                  <a:cubicBezTo>
                    <a:pt x="112" y="50"/>
                    <a:pt x="109" y="41"/>
                    <a:pt x="104" y="32"/>
                  </a:cubicBezTo>
                  <a:cubicBezTo>
                    <a:pt x="116" y="20"/>
                    <a:pt x="116" y="20"/>
                    <a:pt x="116" y="20"/>
                  </a:cubicBezTo>
                  <a:cubicBezTo>
                    <a:pt x="96" y="20"/>
                    <a:pt x="96" y="20"/>
                    <a:pt x="96" y="20"/>
                  </a:cubicBezTo>
                  <a:cubicBezTo>
                    <a:pt x="96" y="0"/>
                    <a:pt x="96" y="0"/>
                    <a:pt x="96" y="0"/>
                  </a:cubicBezTo>
                  <a:cubicBezTo>
                    <a:pt x="84" y="12"/>
                    <a:pt x="84" y="12"/>
                    <a:pt x="84" y="12"/>
                  </a:cubicBezTo>
                  <a:cubicBezTo>
                    <a:pt x="76" y="7"/>
                    <a:pt x="66" y="4"/>
                    <a:pt x="56" y="4"/>
                  </a:cubicBezTo>
                  <a:cubicBezTo>
                    <a:pt x="25" y="4"/>
                    <a:pt x="0" y="30"/>
                    <a:pt x="0" y="60"/>
                  </a:cubicBezTo>
                  <a:cubicBezTo>
                    <a:pt x="0" y="91"/>
                    <a:pt x="25" y="116"/>
                    <a:pt x="56" y="116"/>
                  </a:cubicBezTo>
                  <a:close/>
                  <a:moveTo>
                    <a:pt x="96" y="28"/>
                  </a:moveTo>
                  <a:cubicBezTo>
                    <a:pt x="97" y="28"/>
                    <a:pt x="97" y="28"/>
                    <a:pt x="97" y="28"/>
                  </a:cubicBezTo>
                  <a:cubicBezTo>
                    <a:pt x="89" y="36"/>
                    <a:pt x="89" y="36"/>
                    <a:pt x="89" y="36"/>
                  </a:cubicBezTo>
                  <a:cubicBezTo>
                    <a:pt x="80" y="36"/>
                    <a:pt x="80" y="36"/>
                    <a:pt x="80" y="36"/>
                  </a:cubicBezTo>
                  <a:cubicBezTo>
                    <a:pt x="80" y="28"/>
                    <a:pt x="80" y="28"/>
                    <a:pt x="80" y="28"/>
                  </a:cubicBezTo>
                  <a:cubicBezTo>
                    <a:pt x="88" y="20"/>
                    <a:pt x="88" y="20"/>
                    <a:pt x="88" y="20"/>
                  </a:cubicBezTo>
                  <a:cubicBezTo>
                    <a:pt x="88" y="20"/>
                    <a:pt x="88" y="20"/>
                    <a:pt x="88" y="20"/>
                  </a:cubicBezTo>
                  <a:cubicBezTo>
                    <a:pt x="88" y="28"/>
                    <a:pt x="88" y="28"/>
                    <a:pt x="88" y="28"/>
                  </a:cubicBezTo>
                  <a:lnTo>
                    <a:pt x="96" y="28"/>
                  </a:lnTo>
                  <a:close/>
                  <a:moveTo>
                    <a:pt x="84" y="60"/>
                  </a:moveTo>
                  <a:cubicBezTo>
                    <a:pt x="84" y="76"/>
                    <a:pt x="71" y="88"/>
                    <a:pt x="56" y="88"/>
                  </a:cubicBezTo>
                  <a:cubicBezTo>
                    <a:pt x="40" y="88"/>
                    <a:pt x="28" y="76"/>
                    <a:pt x="28" y="60"/>
                  </a:cubicBezTo>
                  <a:cubicBezTo>
                    <a:pt x="28" y="45"/>
                    <a:pt x="40" y="32"/>
                    <a:pt x="56" y="32"/>
                  </a:cubicBezTo>
                  <a:cubicBezTo>
                    <a:pt x="62" y="32"/>
                    <a:pt x="67" y="34"/>
                    <a:pt x="72" y="38"/>
                  </a:cubicBezTo>
                  <a:cubicBezTo>
                    <a:pt x="72" y="39"/>
                    <a:pt x="72" y="39"/>
                    <a:pt x="72" y="39"/>
                  </a:cubicBezTo>
                  <a:cubicBezTo>
                    <a:pt x="64" y="47"/>
                    <a:pt x="64" y="47"/>
                    <a:pt x="64" y="47"/>
                  </a:cubicBezTo>
                  <a:cubicBezTo>
                    <a:pt x="62" y="45"/>
                    <a:pt x="59" y="44"/>
                    <a:pt x="56" y="44"/>
                  </a:cubicBezTo>
                  <a:cubicBezTo>
                    <a:pt x="47" y="44"/>
                    <a:pt x="40" y="52"/>
                    <a:pt x="40" y="60"/>
                  </a:cubicBezTo>
                  <a:cubicBezTo>
                    <a:pt x="40" y="69"/>
                    <a:pt x="47" y="76"/>
                    <a:pt x="56" y="76"/>
                  </a:cubicBezTo>
                  <a:cubicBezTo>
                    <a:pt x="65" y="76"/>
                    <a:pt x="72" y="69"/>
                    <a:pt x="72" y="60"/>
                  </a:cubicBezTo>
                  <a:cubicBezTo>
                    <a:pt x="72" y="58"/>
                    <a:pt x="71" y="55"/>
                    <a:pt x="70" y="52"/>
                  </a:cubicBezTo>
                  <a:cubicBezTo>
                    <a:pt x="78" y="44"/>
                    <a:pt x="78" y="44"/>
                    <a:pt x="78" y="44"/>
                  </a:cubicBezTo>
                  <a:cubicBezTo>
                    <a:pt x="79" y="44"/>
                    <a:pt x="79" y="44"/>
                    <a:pt x="79" y="44"/>
                  </a:cubicBezTo>
                  <a:cubicBezTo>
                    <a:pt x="82" y="49"/>
                    <a:pt x="84" y="55"/>
                    <a:pt x="84" y="60"/>
                  </a:cubicBezTo>
                  <a:close/>
                  <a:moveTo>
                    <a:pt x="64" y="60"/>
                  </a:moveTo>
                  <a:cubicBezTo>
                    <a:pt x="64" y="65"/>
                    <a:pt x="60" y="68"/>
                    <a:pt x="56" y="68"/>
                  </a:cubicBezTo>
                  <a:cubicBezTo>
                    <a:pt x="51" y="68"/>
                    <a:pt x="48" y="65"/>
                    <a:pt x="48" y="60"/>
                  </a:cubicBezTo>
                  <a:cubicBezTo>
                    <a:pt x="48" y="56"/>
                    <a:pt x="51" y="52"/>
                    <a:pt x="56" y="52"/>
                  </a:cubicBezTo>
                  <a:cubicBezTo>
                    <a:pt x="57" y="52"/>
                    <a:pt x="57" y="53"/>
                    <a:pt x="58" y="53"/>
                  </a:cubicBezTo>
                  <a:cubicBezTo>
                    <a:pt x="53" y="58"/>
                    <a:pt x="53" y="58"/>
                    <a:pt x="53" y="58"/>
                  </a:cubicBezTo>
                  <a:cubicBezTo>
                    <a:pt x="51" y="59"/>
                    <a:pt x="51" y="62"/>
                    <a:pt x="53" y="63"/>
                  </a:cubicBezTo>
                  <a:cubicBezTo>
                    <a:pt x="54" y="64"/>
                    <a:pt x="55" y="64"/>
                    <a:pt x="56" y="64"/>
                  </a:cubicBezTo>
                  <a:cubicBezTo>
                    <a:pt x="57" y="64"/>
                    <a:pt x="58" y="64"/>
                    <a:pt x="59" y="63"/>
                  </a:cubicBezTo>
                  <a:cubicBezTo>
                    <a:pt x="64" y="58"/>
                    <a:pt x="64" y="58"/>
                    <a:pt x="64" y="58"/>
                  </a:cubicBezTo>
                  <a:cubicBezTo>
                    <a:pt x="64" y="59"/>
                    <a:pt x="64" y="60"/>
                    <a:pt x="64" y="60"/>
                  </a:cubicBezTo>
                  <a:close/>
                  <a:moveTo>
                    <a:pt x="56" y="12"/>
                  </a:moveTo>
                  <a:cubicBezTo>
                    <a:pt x="64" y="12"/>
                    <a:pt x="71" y="14"/>
                    <a:pt x="78" y="18"/>
                  </a:cubicBezTo>
                  <a:cubicBezTo>
                    <a:pt x="72" y="24"/>
                    <a:pt x="72" y="24"/>
                    <a:pt x="72" y="24"/>
                  </a:cubicBezTo>
                  <a:cubicBezTo>
                    <a:pt x="72" y="28"/>
                    <a:pt x="72" y="28"/>
                    <a:pt x="72" y="28"/>
                  </a:cubicBezTo>
                  <a:cubicBezTo>
                    <a:pt x="67" y="26"/>
                    <a:pt x="62" y="24"/>
                    <a:pt x="56" y="24"/>
                  </a:cubicBezTo>
                  <a:cubicBezTo>
                    <a:pt x="36" y="24"/>
                    <a:pt x="20" y="41"/>
                    <a:pt x="20" y="60"/>
                  </a:cubicBezTo>
                  <a:cubicBezTo>
                    <a:pt x="20" y="80"/>
                    <a:pt x="36" y="96"/>
                    <a:pt x="56" y="96"/>
                  </a:cubicBezTo>
                  <a:cubicBezTo>
                    <a:pt x="76" y="96"/>
                    <a:pt x="92" y="80"/>
                    <a:pt x="92" y="60"/>
                  </a:cubicBezTo>
                  <a:cubicBezTo>
                    <a:pt x="92" y="55"/>
                    <a:pt x="91" y="49"/>
                    <a:pt x="88" y="44"/>
                  </a:cubicBezTo>
                  <a:cubicBezTo>
                    <a:pt x="92" y="44"/>
                    <a:pt x="92" y="44"/>
                    <a:pt x="92" y="44"/>
                  </a:cubicBezTo>
                  <a:cubicBezTo>
                    <a:pt x="98" y="38"/>
                    <a:pt x="98" y="38"/>
                    <a:pt x="98" y="38"/>
                  </a:cubicBezTo>
                  <a:cubicBezTo>
                    <a:pt x="102" y="45"/>
                    <a:pt x="104" y="53"/>
                    <a:pt x="104" y="60"/>
                  </a:cubicBezTo>
                  <a:cubicBezTo>
                    <a:pt x="104" y="87"/>
                    <a:pt x="82" y="108"/>
                    <a:pt x="56" y="108"/>
                  </a:cubicBezTo>
                  <a:cubicBezTo>
                    <a:pt x="29" y="108"/>
                    <a:pt x="8" y="87"/>
                    <a:pt x="8" y="60"/>
                  </a:cubicBezTo>
                  <a:cubicBezTo>
                    <a:pt x="8" y="34"/>
                    <a:pt x="29" y="12"/>
                    <a:pt x="56"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08"/>
            <p:cNvSpPr>
              <a:spLocks noChangeAspect="1" noEditPoints="1"/>
            </p:cNvSpPr>
            <p:nvPr/>
          </p:nvSpPr>
          <p:spPr bwMode="auto">
            <a:xfrm>
              <a:off x="5803500" y="1966334"/>
              <a:ext cx="372334" cy="372334"/>
            </a:xfrm>
            <a:custGeom>
              <a:avLst/>
              <a:gdLst>
                <a:gd name="T0" fmla="*/ 40 w 112"/>
                <a:gd name="T1" fmla="*/ 56 h 112"/>
                <a:gd name="T2" fmla="*/ 72 w 112"/>
                <a:gd name="T3" fmla="*/ 56 h 112"/>
                <a:gd name="T4" fmla="*/ 44 w 112"/>
                <a:gd name="T5" fmla="*/ 36 h 112"/>
                <a:gd name="T6" fmla="*/ 49 w 112"/>
                <a:gd name="T7" fmla="*/ 52 h 112"/>
                <a:gd name="T8" fmla="*/ 62 w 112"/>
                <a:gd name="T9" fmla="*/ 44 h 112"/>
                <a:gd name="T10" fmla="*/ 56 w 112"/>
                <a:gd name="T11" fmla="*/ 58 h 112"/>
                <a:gd name="T12" fmla="*/ 83 w 112"/>
                <a:gd name="T13" fmla="*/ 7 h 112"/>
                <a:gd name="T14" fmla="*/ 56 w 112"/>
                <a:gd name="T15" fmla="*/ 0 h 112"/>
                <a:gd name="T16" fmla="*/ 29 w 112"/>
                <a:gd name="T17" fmla="*/ 7 h 112"/>
                <a:gd name="T18" fmla="*/ 14 w 112"/>
                <a:gd name="T19" fmla="*/ 19 h 112"/>
                <a:gd name="T20" fmla="*/ 0 w 112"/>
                <a:gd name="T21" fmla="*/ 56 h 112"/>
                <a:gd name="T22" fmla="*/ 44 w 112"/>
                <a:gd name="T23" fmla="*/ 110 h 112"/>
                <a:gd name="T24" fmla="*/ 68 w 112"/>
                <a:gd name="T25" fmla="*/ 110 h 112"/>
                <a:gd name="T26" fmla="*/ 112 w 112"/>
                <a:gd name="T27" fmla="*/ 56 h 112"/>
                <a:gd name="T28" fmla="*/ 98 w 112"/>
                <a:gd name="T29" fmla="*/ 19 h 112"/>
                <a:gd name="T30" fmla="*/ 88 w 112"/>
                <a:gd name="T31" fmla="*/ 20 h 112"/>
                <a:gd name="T32" fmla="*/ 77 w 112"/>
                <a:gd name="T33" fmla="*/ 13 h 112"/>
                <a:gd name="T34" fmla="*/ 35 w 112"/>
                <a:gd name="T35" fmla="*/ 13 h 112"/>
                <a:gd name="T36" fmla="*/ 24 w 112"/>
                <a:gd name="T37" fmla="*/ 20 h 112"/>
                <a:gd name="T38" fmla="*/ 8 w 112"/>
                <a:gd name="T39" fmla="*/ 61 h 112"/>
                <a:gd name="T40" fmla="*/ 20 w 112"/>
                <a:gd name="T41" fmla="*/ 64 h 112"/>
                <a:gd name="T42" fmla="*/ 11 w 112"/>
                <a:gd name="T43" fmla="*/ 73 h 112"/>
                <a:gd name="T44" fmla="*/ 62 w 112"/>
                <a:gd name="T45" fmla="*/ 103 h 112"/>
                <a:gd name="T46" fmla="*/ 51 w 112"/>
                <a:gd name="T47" fmla="*/ 103 h 112"/>
                <a:gd name="T48" fmla="*/ 56 w 112"/>
                <a:gd name="T49" fmla="*/ 90 h 112"/>
                <a:gd name="T50" fmla="*/ 62 w 112"/>
                <a:gd name="T51" fmla="*/ 103 h 112"/>
                <a:gd name="T52" fmla="*/ 95 w 112"/>
                <a:gd name="T53" fmla="*/ 72 h 112"/>
                <a:gd name="T54" fmla="*/ 100 w 112"/>
                <a:gd name="T55" fmla="*/ 58 h 112"/>
                <a:gd name="T56" fmla="*/ 101 w 112"/>
                <a:gd name="T57" fmla="*/ 73 h 112"/>
                <a:gd name="T58" fmla="*/ 83 w 112"/>
                <a:gd name="T59" fmla="*/ 60 h 112"/>
                <a:gd name="T60" fmla="*/ 97 w 112"/>
                <a:gd name="T61" fmla="*/ 80 h 112"/>
                <a:gd name="T62" fmla="*/ 72 w 112"/>
                <a:gd name="T63" fmla="*/ 92 h 112"/>
                <a:gd name="T64" fmla="*/ 40 w 112"/>
                <a:gd name="T65" fmla="*/ 92 h 112"/>
                <a:gd name="T66" fmla="*/ 15 w 112"/>
                <a:gd name="T67" fmla="*/ 80 h 112"/>
                <a:gd name="T68" fmla="*/ 29 w 112"/>
                <a:gd name="T69" fmla="*/ 60 h 112"/>
                <a:gd name="T70" fmla="*/ 8 w 112"/>
                <a:gd name="T71" fmla="*/ 52 h 112"/>
                <a:gd name="T72" fmla="*/ 40 w 112"/>
                <a:gd name="T73" fmla="*/ 28 h 112"/>
                <a:gd name="T74" fmla="*/ 56 w 112"/>
                <a:gd name="T75" fmla="*/ 8 h 112"/>
                <a:gd name="T76" fmla="*/ 72 w 112"/>
                <a:gd name="T77" fmla="*/ 28 h 112"/>
                <a:gd name="T78" fmla="*/ 104 w 112"/>
                <a:gd name="T79" fmla="*/ 5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12">
                  <a:moveTo>
                    <a:pt x="44" y="36"/>
                  </a:moveTo>
                  <a:cubicBezTo>
                    <a:pt x="40" y="56"/>
                    <a:pt x="40" y="56"/>
                    <a:pt x="40" y="56"/>
                  </a:cubicBezTo>
                  <a:cubicBezTo>
                    <a:pt x="56" y="68"/>
                    <a:pt x="56" y="68"/>
                    <a:pt x="56" y="68"/>
                  </a:cubicBezTo>
                  <a:cubicBezTo>
                    <a:pt x="72" y="56"/>
                    <a:pt x="72" y="56"/>
                    <a:pt x="72" y="56"/>
                  </a:cubicBezTo>
                  <a:cubicBezTo>
                    <a:pt x="68" y="36"/>
                    <a:pt x="68" y="36"/>
                    <a:pt x="68" y="36"/>
                  </a:cubicBezTo>
                  <a:lnTo>
                    <a:pt x="44" y="36"/>
                  </a:lnTo>
                  <a:close/>
                  <a:moveTo>
                    <a:pt x="56" y="58"/>
                  </a:moveTo>
                  <a:cubicBezTo>
                    <a:pt x="49" y="52"/>
                    <a:pt x="49" y="52"/>
                    <a:pt x="49" y="52"/>
                  </a:cubicBezTo>
                  <a:cubicBezTo>
                    <a:pt x="51" y="44"/>
                    <a:pt x="51" y="44"/>
                    <a:pt x="51" y="44"/>
                  </a:cubicBezTo>
                  <a:cubicBezTo>
                    <a:pt x="62" y="44"/>
                    <a:pt x="62" y="44"/>
                    <a:pt x="62" y="44"/>
                  </a:cubicBezTo>
                  <a:cubicBezTo>
                    <a:pt x="63" y="52"/>
                    <a:pt x="63" y="52"/>
                    <a:pt x="63" y="52"/>
                  </a:cubicBezTo>
                  <a:lnTo>
                    <a:pt x="56" y="58"/>
                  </a:lnTo>
                  <a:close/>
                  <a:moveTo>
                    <a:pt x="91" y="12"/>
                  </a:moveTo>
                  <a:cubicBezTo>
                    <a:pt x="89" y="10"/>
                    <a:pt x="86" y="8"/>
                    <a:pt x="83" y="7"/>
                  </a:cubicBezTo>
                  <a:cubicBezTo>
                    <a:pt x="80" y="5"/>
                    <a:pt x="77" y="4"/>
                    <a:pt x="75" y="3"/>
                  </a:cubicBezTo>
                  <a:cubicBezTo>
                    <a:pt x="69" y="1"/>
                    <a:pt x="63" y="0"/>
                    <a:pt x="56" y="0"/>
                  </a:cubicBezTo>
                  <a:cubicBezTo>
                    <a:pt x="50" y="0"/>
                    <a:pt x="43" y="1"/>
                    <a:pt x="38" y="3"/>
                  </a:cubicBezTo>
                  <a:cubicBezTo>
                    <a:pt x="35" y="4"/>
                    <a:pt x="32" y="5"/>
                    <a:pt x="29" y="7"/>
                  </a:cubicBezTo>
                  <a:cubicBezTo>
                    <a:pt x="26" y="8"/>
                    <a:pt x="24" y="10"/>
                    <a:pt x="21" y="12"/>
                  </a:cubicBezTo>
                  <a:cubicBezTo>
                    <a:pt x="19" y="14"/>
                    <a:pt x="16" y="16"/>
                    <a:pt x="14" y="19"/>
                  </a:cubicBezTo>
                  <a:cubicBezTo>
                    <a:pt x="6" y="29"/>
                    <a:pt x="0" y="42"/>
                    <a:pt x="0" y="56"/>
                  </a:cubicBezTo>
                  <a:cubicBezTo>
                    <a:pt x="0" y="56"/>
                    <a:pt x="0" y="56"/>
                    <a:pt x="0" y="56"/>
                  </a:cubicBezTo>
                  <a:cubicBezTo>
                    <a:pt x="0" y="65"/>
                    <a:pt x="2" y="74"/>
                    <a:pt x="6" y="81"/>
                  </a:cubicBezTo>
                  <a:cubicBezTo>
                    <a:pt x="14" y="96"/>
                    <a:pt x="27" y="107"/>
                    <a:pt x="44" y="110"/>
                  </a:cubicBezTo>
                  <a:cubicBezTo>
                    <a:pt x="48" y="111"/>
                    <a:pt x="52" y="112"/>
                    <a:pt x="56" y="112"/>
                  </a:cubicBezTo>
                  <a:cubicBezTo>
                    <a:pt x="60" y="112"/>
                    <a:pt x="64" y="111"/>
                    <a:pt x="68" y="110"/>
                  </a:cubicBezTo>
                  <a:cubicBezTo>
                    <a:pt x="85" y="107"/>
                    <a:pt x="98" y="96"/>
                    <a:pt x="106" y="81"/>
                  </a:cubicBezTo>
                  <a:cubicBezTo>
                    <a:pt x="110" y="74"/>
                    <a:pt x="112" y="65"/>
                    <a:pt x="112" y="56"/>
                  </a:cubicBezTo>
                  <a:cubicBezTo>
                    <a:pt x="112" y="56"/>
                    <a:pt x="112" y="56"/>
                    <a:pt x="112" y="56"/>
                  </a:cubicBezTo>
                  <a:cubicBezTo>
                    <a:pt x="112" y="42"/>
                    <a:pt x="107" y="29"/>
                    <a:pt x="98" y="19"/>
                  </a:cubicBezTo>
                  <a:cubicBezTo>
                    <a:pt x="96" y="16"/>
                    <a:pt x="94" y="14"/>
                    <a:pt x="91" y="12"/>
                  </a:cubicBezTo>
                  <a:close/>
                  <a:moveTo>
                    <a:pt x="88" y="20"/>
                  </a:moveTo>
                  <a:cubicBezTo>
                    <a:pt x="79" y="20"/>
                    <a:pt x="79" y="20"/>
                    <a:pt x="79" y="20"/>
                  </a:cubicBezTo>
                  <a:cubicBezTo>
                    <a:pt x="77" y="13"/>
                    <a:pt x="77" y="13"/>
                    <a:pt x="77" y="13"/>
                  </a:cubicBezTo>
                  <a:cubicBezTo>
                    <a:pt x="81" y="15"/>
                    <a:pt x="85" y="17"/>
                    <a:pt x="88" y="20"/>
                  </a:cubicBezTo>
                  <a:close/>
                  <a:moveTo>
                    <a:pt x="35" y="13"/>
                  </a:moveTo>
                  <a:cubicBezTo>
                    <a:pt x="34" y="20"/>
                    <a:pt x="34" y="20"/>
                    <a:pt x="34" y="20"/>
                  </a:cubicBezTo>
                  <a:cubicBezTo>
                    <a:pt x="24" y="20"/>
                    <a:pt x="24" y="20"/>
                    <a:pt x="24" y="20"/>
                  </a:cubicBezTo>
                  <a:cubicBezTo>
                    <a:pt x="28" y="17"/>
                    <a:pt x="31" y="15"/>
                    <a:pt x="35" y="13"/>
                  </a:cubicBezTo>
                  <a:close/>
                  <a:moveTo>
                    <a:pt x="8" y="61"/>
                  </a:moveTo>
                  <a:cubicBezTo>
                    <a:pt x="13" y="58"/>
                    <a:pt x="13" y="58"/>
                    <a:pt x="13" y="58"/>
                  </a:cubicBezTo>
                  <a:cubicBezTo>
                    <a:pt x="20" y="64"/>
                    <a:pt x="20" y="64"/>
                    <a:pt x="20" y="64"/>
                  </a:cubicBezTo>
                  <a:cubicBezTo>
                    <a:pt x="17" y="72"/>
                    <a:pt x="17" y="72"/>
                    <a:pt x="17" y="72"/>
                  </a:cubicBezTo>
                  <a:cubicBezTo>
                    <a:pt x="11" y="73"/>
                    <a:pt x="11" y="73"/>
                    <a:pt x="11" y="73"/>
                  </a:cubicBezTo>
                  <a:cubicBezTo>
                    <a:pt x="10" y="69"/>
                    <a:pt x="9" y="65"/>
                    <a:pt x="8" y="61"/>
                  </a:cubicBezTo>
                  <a:close/>
                  <a:moveTo>
                    <a:pt x="62" y="103"/>
                  </a:moveTo>
                  <a:cubicBezTo>
                    <a:pt x="60" y="104"/>
                    <a:pt x="58" y="104"/>
                    <a:pt x="56" y="104"/>
                  </a:cubicBezTo>
                  <a:cubicBezTo>
                    <a:pt x="54" y="104"/>
                    <a:pt x="52" y="104"/>
                    <a:pt x="51" y="103"/>
                  </a:cubicBezTo>
                  <a:cubicBezTo>
                    <a:pt x="49" y="95"/>
                    <a:pt x="49" y="95"/>
                    <a:pt x="49" y="95"/>
                  </a:cubicBezTo>
                  <a:cubicBezTo>
                    <a:pt x="56" y="90"/>
                    <a:pt x="56" y="90"/>
                    <a:pt x="56" y="90"/>
                  </a:cubicBezTo>
                  <a:cubicBezTo>
                    <a:pt x="63" y="95"/>
                    <a:pt x="63" y="95"/>
                    <a:pt x="63" y="95"/>
                  </a:cubicBezTo>
                  <a:lnTo>
                    <a:pt x="62" y="103"/>
                  </a:lnTo>
                  <a:close/>
                  <a:moveTo>
                    <a:pt x="101" y="73"/>
                  </a:moveTo>
                  <a:cubicBezTo>
                    <a:pt x="95" y="72"/>
                    <a:pt x="95" y="72"/>
                    <a:pt x="95" y="72"/>
                  </a:cubicBezTo>
                  <a:cubicBezTo>
                    <a:pt x="92" y="64"/>
                    <a:pt x="92" y="64"/>
                    <a:pt x="92" y="64"/>
                  </a:cubicBezTo>
                  <a:cubicBezTo>
                    <a:pt x="100" y="58"/>
                    <a:pt x="100" y="58"/>
                    <a:pt x="100" y="58"/>
                  </a:cubicBezTo>
                  <a:cubicBezTo>
                    <a:pt x="104" y="61"/>
                    <a:pt x="104" y="61"/>
                    <a:pt x="104" y="61"/>
                  </a:cubicBezTo>
                  <a:cubicBezTo>
                    <a:pt x="103" y="65"/>
                    <a:pt x="102" y="69"/>
                    <a:pt x="101" y="73"/>
                  </a:cubicBezTo>
                  <a:close/>
                  <a:moveTo>
                    <a:pt x="99" y="49"/>
                  </a:moveTo>
                  <a:cubicBezTo>
                    <a:pt x="83" y="60"/>
                    <a:pt x="83" y="60"/>
                    <a:pt x="83" y="60"/>
                  </a:cubicBezTo>
                  <a:cubicBezTo>
                    <a:pt x="89" y="79"/>
                    <a:pt x="89" y="79"/>
                    <a:pt x="89" y="79"/>
                  </a:cubicBezTo>
                  <a:cubicBezTo>
                    <a:pt x="97" y="80"/>
                    <a:pt x="97" y="80"/>
                    <a:pt x="97" y="80"/>
                  </a:cubicBezTo>
                  <a:cubicBezTo>
                    <a:pt x="91" y="90"/>
                    <a:pt x="82" y="98"/>
                    <a:pt x="70" y="102"/>
                  </a:cubicBezTo>
                  <a:cubicBezTo>
                    <a:pt x="72" y="92"/>
                    <a:pt x="72" y="92"/>
                    <a:pt x="72" y="92"/>
                  </a:cubicBezTo>
                  <a:cubicBezTo>
                    <a:pt x="56" y="80"/>
                    <a:pt x="56" y="80"/>
                    <a:pt x="56" y="80"/>
                  </a:cubicBezTo>
                  <a:cubicBezTo>
                    <a:pt x="40" y="92"/>
                    <a:pt x="40" y="92"/>
                    <a:pt x="40" y="92"/>
                  </a:cubicBezTo>
                  <a:cubicBezTo>
                    <a:pt x="42" y="102"/>
                    <a:pt x="42" y="102"/>
                    <a:pt x="42" y="102"/>
                  </a:cubicBezTo>
                  <a:cubicBezTo>
                    <a:pt x="31" y="98"/>
                    <a:pt x="21" y="90"/>
                    <a:pt x="15" y="80"/>
                  </a:cubicBezTo>
                  <a:cubicBezTo>
                    <a:pt x="23" y="79"/>
                    <a:pt x="23" y="79"/>
                    <a:pt x="23" y="79"/>
                  </a:cubicBezTo>
                  <a:cubicBezTo>
                    <a:pt x="29" y="60"/>
                    <a:pt x="29" y="60"/>
                    <a:pt x="29" y="60"/>
                  </a:cubicBezTo>
                  <a:cubicBezTo>
                    <a:pt x="13" y="49"/>
                    <a:pt x="13" y="49"/>
                    <a:pt x="13" y="49"/>
                  </a:cubicBezTo>
                  <a:cubicBezTo>
                    <a:pt x="8" y="52"/>
                    <a:pt x="8" y="52"/>
                    <a:pt x="8" y="52"/>
                  </a:cubicBezTo>
                  <a:cubicBezTo>
                    <a:pt x="9" y="43"/>
                    <a:pt x="12" y="35"/>
                    <a:pt x="17" y="28"/>
                  </a:cubicBezTo>
                  <a:cubicBezTo>
                    <a:pt x="40" y="28"/>
                    <a:pt x="40" y="28"/>
                    <a:pt x="40" y="28"/>
                  </a:cubicBezTo>
                  <a:cubicBezTo>
                    <a:pt x="44" y="9"/>
                    <a:pt x="44" y="9"/>
                    <a:pt x="44" y="9"/>
                  </a:cubicBezTo>
                  <a:cubicBezTo>
                    <a:pt x="48" y="8"/>
                    <a:pt x="52" y="8"/>
                    <a:pt x="56" y="8"/>
                  </a:cubicBezTo>
                  <a:cubicBezTo>
                    <a:pt x="60" y="8"/>
                    <a:pt x="65" y="8"/>
                    <a:pt x="68" y="9"/>
                  </a:cubicBezTo>
                  <a:cubicBezTo>
                    <a:pt x="72" y="28"/>
                    <a:pt x="72" y="28"/>
                    <a:pt x="72" y="28"/>
                  </a:cubicBezTo>
                  <a:cubicBezTo>
                    <a:pt x="95" y="28"/>
                    <a:pt x="95" y="28"/>
                    <a:pt x="95" y="28"/>
                  </a:cubicBezTo>
                  <a:cubicBezTo>
                    <a:pt x="100" y="35"/>
                    <a:pt x="103" y="43"/>
                    <a:pt x="104" y="52"/>
                  </a:cubicBezTo>
                  <a:lnTo>
                    <a:pt x="99" y="4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noChangeAspect="1" noEditPoints="1"/>
            </p:cNvSpPr>
            <p:nvPr/>
          </p:nvSpPr>
          <p:spPr bwMode="auto">
            <a:xfrm>
              <a:off x="2267594" y="1939639"/>
              <a:ext cx="425726" cy="42572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64 w 128"/>
                <a:gd name="T21" fmla="*/ 48 h 128"/>
                <a:gd name="T22" fmla="*/ 48 w 128"/>
                <a:gd name="T23" fmla="*/ 64 h 128"/>
                <a:gd name="T24" fmla="*/ 64 w 128"/>
                <a:gd name="T25" fmla="*/ 80 h 128"/>
                <a:gd name="T26" fmla="*/ 80 w 128"/>
                <a:gd name="T27" fmla="*/ 64 h 128"/>
                <a:gd name="T28" fmla="*/ 64 w 128"/>
                <a:gd name="T29" fmla="*/ 48 h 128"/>
                <a:gd name="T30" fmla="*/ 64 w 128"/>
                <a:gd name="T31" fmla="*/ 72 h 128"/>
                <a:gd name="T32" fmla="*/ 56 w 128"/>
                <a:gd name="T33" fmla="*/ 64 h 128"/>
                <a:gd name="T34" fmla="*/ 64 w 128"/>
                <a:gd name="T35" fmla="*/ 56 h 128"/>
                <a:gd name="T36" fmla="*/ 72 w 128"/>
                <a:gd name="T37" fmla="*/ 64 h 128"/>
                <a:gd name="T38" fmla="*/ 64 w 128"/>
                <a:gd name="T39" fmla="*/ 72 h 128"/>
                <a:gd name="T40" fmla="*/ 64 w 128"/>
                <a:gd name="T41" fmla="*/ 104 h 128"/>
                <a:gd name="T42" fmla="*/ 24 w 128"/>
                <a:gd name="T43" fmla="*/ 64 h 128"/>
                <a:gd name="T44" fmla="*/ 64 w 128"/>
                <a:gd name="T45" fmla="*/ 24 h 128"/>
                <a:gd name="T46" fmla="*/ 104 w 128"/>
                <a:gd name="T47" fmla="*/ 64 h 128"/>
                <a:gd name="T48" fmla="*/ 64 w 128"/>
                <a:gd name="T49" fmla="*/ 104 h 128"/>
                <a:gd name="T50" fmla="*/ 64 w 128"/>
                <a:gd name="T51" fmla="*/ 32 h 128"/>
                <a:gd name="T52" fmla="*/ 32 w 128"/>
                <a:gd name="T53" fmla="*/ 64 h 128"/>
                <a:gd name="T54" fmla="*/ 64 w 128"/>
                <a:gd name="T55" fmla="*/ 96 h 128"/>
                <a:gd name="T56" fmla="*/ 96 w 128"/>
                <a:gd name="T57" fmla="*/ 64 h 128"/>
                <a:gd name="T58" fmla="*/ 64 w 128"/>
                <a:gd name="T59"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8">
                  <a:moveTo>
                    <a:pt x="64" y="0"/>
                  </a:moveTo>
                  <a:cubicBezTo>
                    <a:pt x="29" y="0"/>
                    <a:pt x="0" y="29"/>
                    <a:pt x="0" y="64"/>
                  </a:cubicBezTo>
                  <a:cubicBezTo>
                    <a:pt x="0" y="100"/>
                    <a:pt x="29" y="128"/>
                    <a:pt x="64" y="128"/>
                  </a:cubicBezTo>
                  <a:cubicBezTo>
                    <a:pt x="99" y="128"/>
                    <a:pt x="128" y="100"/>
                    <a:pt x="128" y="64"/>
                  </a:cubicBezTo>
                  <a:cubicBezTo>
                    <a:pt x="128" y="29"/>
                    <a:pt x="99" y="0"/>
                    <a:pt x="64" y="0"/>
                  </a:cubicBezTo>
                  <a:moveTo>
                    <a:pt x="64" y="120"/>
                  </a:moveTo>
                  <a:cubicBezTo>
                    <a:pt x="33" y="120"/>
                    <a:pt x="8" y="95"/>
                    <a:pt x="8" y="64"/>
                  </a:cubicBezTo>
                  <a:cubicBezTo>
                    <a:pt x="8" y="34"/>
                    <a:pt x="33" y="8"/>
                    <a:pt x="64" y="8"/>
                  </a:cubicBezTo>
                  <a:cubicBezTo>
                    <a:pt x="95" y="8"/>
                    <a:pt x="120" y="34"/>
                    <a:pt x="120" y="64"/>
                  </a:cubicBezTo>
                  <a:cubicBezTo>
                    <a:pt x="120" y="95"/>
                    <a:pt x="95" y="120"/>
                    <a:pt x="64" y="120"/>
                  </a:cubicBezTo>
                  <a:moveTo>
                    <a:pt x="64" y="48"/>
                  </a:moveTo>
                  <a:cubicBezTo>
                    <a:pt x="55" y="48"/>
                    <a:pt x="48" y="56"/>
                    <a:pt x="48" y="64"/>
                  </a:cubicBezTo>
                  <a:cubicBezTo>
                    <a:pt x="48" y="73"/>
                    <a:pt x="55" y="80"/>
                    <a:pt x="64" y="80"/>
                  </a:cubicBezTo>
                  <a:cubicBezTo>
                    <a:pt x="73" y="80"/>
                    <a:pt x="80" y="73"/>
                    <a:pt x="80" y="64"/>
                  </a:cubicBezTo>
                  <a:cubicBezTo>
                    <a:pt x="80" y="56"/>
                    <a:pt x="73" y="48"/>
                    <a:pt x="64" y="48"/>
                  </a:cubicBezTo>
                  <a:moveTo>
                    <a:pt x="64" y="72"/>
                  </a:moveTo>
                  <a:cubicBezTo>
                    <a:pt x="60" y="72"/>
                    <a:pt x="56" y="69"/>
                    <a:pt x="56" y="64"/>
                  </a:cubicBezTo>
                  <a:cubicBezTo>
                    <a:pt x="56" y="60"/>
                    <a:pt x="60" y="56"/>
                    <a:pt x="64" y="56"/>
                  </a:cubicBezTo>
                  <a:cubicBezTo>
                    <a:pt x="69" y="56"/>
                    <a:pt x="72" y="60"/>
                    <a:pt x="72" y="64"/>
                  </a:cubicBezTo>
                  <a:cubicBezTo>
                    <a:pt x="72" y="69"/>
                    <a:pt x="69" y="72"/>
                    <a:pt x="64" y="72"/>
                  </a:cubicBezTo>
                  <a:moveTo>
                    <a:pt x="64" y="104"/>
                  </a:moveTo>
                  <a:cubicBezTo>
                    <a:pt x="42" y="104"/>
                    <a:pt x="24" y="87"/>
                    <a:pt x="24" y="64"/>
                  </a:cubicBezTo>
                  <a:cubicBezTo>
                    <a:pt x="24" y="42"/>
                    <a:pt x="42" y="24"/>
                    <a:pt x="64" y="24"/>
                  </a:cubicBezTo>
                  <a:cubicBezTo>
                    <a:pt x="86" y="24"/>
                    <a:pt x="104" y="42"/>
                    <a:pt x="104" y="64"/>
                  </a:cubicBezTo>
                  <a:cubicBezTo>
                    <a:pt x="104" y="87"/>
                    <a:pt x="86" y="104"/>
                    <a:pt x="64" y="104"/>
                  </a:cubicBezTo>
                  <a:close/>
                  <a:moveTo>
                    <a:pt x="64" y="32"/>
                  </a:moveTo>
                  <a:cubicBezTo>
                    <a:pt x="46" y="32"/>
                    <a:pt x="32" y="47"/>
                    <a:pt x="32" y="64"/>
                  </a:cubicBezTo>
                  <a:cubicBezTo>
                    <a:pt x="32" y="82"/>
                    <a:pt x="46" y="96"/>
                    <a:pt x="64" y="96"/>
                  </a:cubicBezTo>
                  <a:cubicBezTo>
                    <a:pt x="82" y="96"/>
                    <a:pt x="96" y="82"/>
                    <a:pt x="96" y="64"/>
                  </a:cubicBezTo>
                  <a:cubicBezTo>
                    <a:pt x="96" y="47"/>
                    <a:pt x="82" y="32"/>
                    <a:pt x="64"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noChangeAspect="1" noEditPoints="1"/>
            </p:cNvSpPr>
            <p:nvPr/>
          </p:nvSpPr>
          <p:spPr bwMode="auto">
            <a:xfrm>
              <a:off x="4139988" y="2690837"/>
              <a:ext cx="364185" cy="364184"/>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2"/>
            <p:cNvSpPr>
              <a:spLocks noChangeAspect="1" noEditPoints="1"/>
            </p:cNvSpPr>
            <p:nvPr/>
          </p:nvSpPr>
          <p:spPr bwMode="auto">
            <a:xfrm>
              <a:off x="9371035" y="1252560"/>
              <a:ext cx="425726" cy="265552"/>
            </a:xfrm>
            <a:custGeom>
              <a:avLst/>
              <a:gdLst>
                <a:gd name="T0" fmla="*/ 0 w 128"/>
                <a:gd name="T1" fmla="*/ 0 h 80"/>
                <a:gd name="T2" fmla="*/ 0 w 128"/>
                <a:gd name="T3" fmla="*/ 16 h 80"/>
                <a:gd name="T4" fmla="*/ 0 w 128"/>
                <a:gd name="T5" fmla="*/ 56 h 80"/>
                <a:gd name="T6" fmla="*/ 0 w 128"/>
                <a:gd name="T7" fmla="*/ 80 h 80"/>
                <a:gd name="T8" fmla="*/ 8 w 128"/>
                <a:gd name="T9" fmla="*/ 80 h 80"/>
                <a:gd name="T10" fmla="*/ 128 w 128"/>
                <a:gd name="T11" fmla="*/ 80 h 80"/>
                <a:gd name="T12" fmla="*/ 128 w 128"/>
                <a:gd name="T13" fmla="*/ 64 h 80"/>
                <a:gd name="T14" fmla="*/ 128 w 128"/>
                <a:gd name="T15" fmla="*/ 24 h 80"/>
                <a:gd name="T16" fmla="*/ 128 w 128"/>
                <a:gd name="T17" fmla="*/ 8 h 80"/>
                <a:gd name="T18" fmla="*/ 120 w 128"/>
                <a:gd name="T19" fmla="*/ 0 h 80"/>
                <a:gd name="T20" fmla="*/ 60 w 128"/>
                <a:gd name="T21" fmla="*/ 51 h 80"/>
                <a:gd name="T22" fmla="*/ 60 w 128"/>
                <a:gd name="T23" fmla="*/ 29 h 80"/>
                <a:gd name="T24" fmla="*/ 68 w 128"/>
                <a:gd name="T25" fmla="*/ 29 h 80"/>
                <a:gd name="T26" fmla="*/ 68 w 128"/>
                <a:gd name="T27" fmla="*/ 51 h 80"/>
                <a:gd name="T28" fmla="*/ 8 w 128"/>
                <a:gd name="T29" fmla="*/ 24 h 80"/>
                <a:gd name="T30" fmla="*/ 20 w 128"/>
                <a:gd name="T31" fmla="*/ 56 h 80"/>
                <a:gd name="T32" fmla="*/ 8 w 128"/>
                <a:gd name="T33" fmla="*/ 24 h 80"/>
                <a:gd name="T34" fmla="*/ 20 w 128"/>
                <a:gd name="T35" fmla="*/ 64 h 80"/>
                <a:gd name="T36" fmla="*/ 28 w 128"/>
                <a:gd name="T37" fmla="*/ 56 h 80"/>
                <a:gd name="T38" fmla="*/ 28 w 128"/>
                <a:gd name="T39" fmla="*/ 16 h 80"/>
                <a:gd name="T40" fmla="*/ 8 w 128"/>
                <a:gd name="T41" fmla="*/ 16 h 80"/>
                <a:gd name="T42" fmla="*/ 60 w 128"/>
                <a:gd name="T43" fmla="*/ 8 h 80"/>
                <a:gd name="T44" fmla="*/ 44 w 128"/>
                <a:gd name="T45" fmla="*/ 40 h 80"/>
                <a:gd name="T46" fmla="*/ 60 w 128"/>
                <a:gd name="T47" fmla="*/ 72 h 80"/>
                <a:gd name="T48" fmla="*/ 8 w 128"/>
                <a:gd name="T49" fmla="*/ 64 h 80"/>
                <a:gd name="T50" fmla="*/ 108 w 128"/>
                <a:gd name="T51" fmla="*/ 56 h 80"/>
                <a:gd name="T52" fmla="*/ 120 w 128"/>
                <a:gd name="T53" fmla="*/ 24 h 80"/>
                <a:gd name="T54" fmla="*/ 120 w 128"/>
                <a:gd name="T55" fmla="*/ 16 h 80"/>
                <a:gd name="T56" fmla="*/ 100 w 128"/>
                <a:gd name="T57" fmla="*/ 16 h 80"/>
                <a:gd name="T58" fmla="*/ 100 w 128"/>
                <a:gd name="T59" fmla="*/ 56 h 80"/>
                <a:gd name="T60" fmla="*/ 108 w 128"/>
                <a:gd name="T61" fmla="*/ 64 h 80"/>
                <a:gd name="T62" fmla="*/ 120 w 128"/>
                <a:gd name="T63" fmla="*/ 72 h 80"/>
                <a:gd name="T64" fmla="*/ 68 w 128"/>
                <a:gd name="T65" fmla="*/ 59 h 80"/>
                <a:gd name="T66" fmla="*/ 68 w 128"/>
                <a:gd name="T67" fmla="*/ 20 h 80"/>
                <a:gd name="T68" fmla="*/ 120 w 128"/>
                <a:gd name="T6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80">
                  <a:moveTo>
                    <a:pt x="8" y="0"/>
                  </a:moveTo>
                  <a:cubicBezTo>
                    <a:pt x="0" y="0"/>
                    <a:pt x="0" y="0"/>
                    <a:pt x="0" y="0"/>
                  </a:cubicBezTo>
                  <a:cubicBezTo>
                    <a:pt x="0" y="8"/>
                    <a:pt x="0" y="8"/>
                    <a:pt x="0" y="8"/>
                  </a:cubicBezTo>
                  <a:cubicBezTo>
                    <a:pt x="0" y="16"/>
                    <a:pt x="0" y="16"/>
                    <a:pt x="0" y="16"/>
                  </a:cubicBezTo>
                  <a:cubicBezTo>
                    <a:pt x="0" y="24"/>
                    <a:pt x="0" y="24"/>
                    <a:pt x="0" y="24"/>
                  </a:cubicBezTo>
                  <a:cubicBezTo>
                    <a:pt x="0" y="56"/>
                    <a:pt x="0" y="56"/>
                    <a:pt x="0" y="56"/>
                  </a:cubicBezTo>
                  <a:cubicBezTo>
                    <a:pt x="0" y="64"/>
                    <a:pt x="0" y="64"/>
                    <a:pt x="0" y="64"/>
                  </a:cubicBezTo>
                  <a:cubicBezTo>
                    <a:pt x="0" y="80"/>
                    <a:pt x="0" y="80"/>
                    <a:pt x="0" y="80"/>
                  </a:cubicBezTo>
                  <a:cubicBezTo>
                    <a:pt x="4" y="80"/>
                    <a:pt x="4" y="80"/>
                    <a:pt x="4" y="80"/>
                  </a:cubicBezTo>
                  <a:cubicBezTo>
                    <a:pt x="8" y="80"/>
                    <a:pt x="8" y="80"/>
                    <a:pt x="8" y="80"/>
                  </a:cubicBezTo>
                  <a:cubicBezTo>
                    <a:pt x="120" y="80"/>
                    <a:pt x="120" y="80"/>
                    <a:pt x="120" y="80"/>
                  </a:cubicBezTo>
                  <a:cubicBezTo>
                    <a:pt x="128" y="80"/>
                    <a:pt x="128" y="80"/>
                    <a:pt x="128" y="80"/>
                  </a:cubicBezTo>
                  <a:cubicBezTo>
                    <a:pt x="128" y="72"/>
                    <a:pt x="128" y="72"/>
                    <a:pt x="128" y="72"/>
                  </a:cubicBezTo>
                  <a:cubicBezTo>
                    <a:pt x="128" y="64"/>
                    <a:pt x="128" y="64"/>
                    <a:pt x="128" y="64"/>
                  </a:cubicBezTo>
                  <a:cubicBezTo>
                    <a:pt x="128" y="56"/>
                    <a:pt x="128" y="56"/>
                    <a:pt x="128" y="56"/>
                  </a:cubicBezTo>
                  <a:cubicBezTo>
                    <a:pt x="128" y="24"/>
                    <a:pt x="128" y="24"/>
                    <a:pt x="128" y="24"/>
                  </a:cubicBezTo>
                  <a:cubicBezTo>
                    <a:pt x="128" y="16"/>
                    <a:pt x="128" y="16"/>
                    <a:pt x="128" y="16"/>
                  </a:cubicBezTo>
                  <a:cubicBezTo>
                    <a:pt x="128" y="8"/>
                    <a:pt x="128" y="8"/>
                    <a:pt x="128" y="8"/>
                  </a:cubicBezTo>
                  <a:cubicBezTo>
                    <a:pt x="128" y="0"/>
                    <a:pt x="128" y="0"/>
                    <a:pt x="128" y="0"/>
                  </a:cubicBezTo>
                  <a:cubicBezTo>
                    <a:pt x="120" y="0"/>
                    <a:pt x="120" y="0"/>
                    <a:pt x="120" y="0"/>
                  </a:cubicBezTo>
                  <a:lnTo>
                    <a:pt x="8" y="0"/>
                  </a:lnTo>
                  <a:close/>
                  <a:moveTo>
                    <a:pt x="60" y="51"/>
                  </a:moveTo>
                  <a:cubicBezTo>
                    <a:pt x="55" y="49"/>
                    <a:pt x="52" y="45"/>
                    <a:pt x="52" y="40"/>
                  </a:cubicBezTo>
                  <a:cubicBezTo>
                    <a:pt x="52" y="35"/>
                    <a:pt x="55" y="30"/>
                    <a:pt x="60" y="29"/>
                  </a:cubicBezTo>
                  <a:lnTo>
                    <a:pt x="60" y="51"/>
                  </a:lnTo>
                  <a:close/>
                  <a:moveTo>
                    <a:pt x="68" y="29"/>
                  </a:moveTo>
                  <a:cubicBezTo>
                    <a:pt x="73" y="30"/>
                    <a:pt x="76" y="35"/>
                    <a:pt x="76" y="40"/>
                  </a:cubicBezTo>
                  <a:cubicBezTo>
                    <a:pt x="76" y="45"/>
                    <a:pt x="73" y="49"/>
                    <a:pt x="68" y="51"/>
                  </a:cubicBezTo>
                  <a:lnTo>
                    <a:pt x="68" y="29"/>
                  </a:lnTo>
                  <a:close/>
                  <a:moveTo>
                    <a:pt x="8" y="24"/>
                  </a:moveTo>
                  <a:cubicBezTo>
                    <a:pt x="20" y="24"/>
                    <a:pt x="20" y="24"/>
                    <a:pt x="20" y="24"/>
                  </a:cubicBezTo>
                  <a:cubicBezTo>
                    <a:pt x="20" y="56"/>
                    <a:pt x="20" y="56"/>
                    <a:pt x="20" y="56"/>
                  </a:cubicBezTo>
                  <a:cubicBezTo>
                    <a:pt x="8" y="56"/>
                    <a:pt x="8" y="56"/>
                    <a:pt x="8" y="56"/>
                  </a:cubicBezTo>
                  <a:lnTo>
                    <a:pt x="8" y="24"/>
                  </a:lnTo>
                  <a:close/>
                  <a:moveTo>
                    <a:pt x="8" y="64"/>
                  </a:moveTo>
                  <a:cubicBezTo>
                    <a:pt x="20" y="64"/>
                    <a:pt x="20" y="64"/>
                    <a:pt x="20" y="64"/>
                  </a:cubicBezTo>
                  <a:cubicBezTo>
                    <a:pt x="28" y="64"/>
                    <a:pt x="28" y="64"/>
                    <a:pt x="28" y="64"/>
                  </a:cubicBezTo>
                  <a:cubicBezTo>
                    <a:pt x="28" y="56"/>
                    <a:pt x="28" y="56"/>
                    <a:pt x="28" y="56"/>
                  </a:cubicBezTo>
                  <a:cubicBezTo>
                    <a:pt x="28" y="24"/>
                    <a:pt x="28" y="24"/>
                    <a:pt x="28" y="24"/>
                  </a:cubicBezTo>
                  <a:cubicBezTo>
                    <a:pt x="28" y="16"/>
                    <a:pt x="28" y="16"/>
                    <a:pt x="28" y="16"/>
                  </a:cubicBezTo>
                  <a:cubicBezTo>
                    <a:pt x="20" y="16"/>
                    <a:pt x="20" y="16"/>
                    <a:pt x="20" y="16"/>
                  </a:cubicBezTo>
                  <a:cubicBezTo>
                    <a:pt x="8" y="16"/>
                    <a:pt x="8" y="16"/>
                    <a:pt x="8" y="16"/>
                  </a:cubicBezTo>
                  <a:cubicBezTo>
                    <a:pt x="8" y="8"/>
                    <a:pt x="8" y="8"/>
                    <a:pt x="8" y="8"/>
                  </a:cubicBezTo>
                  <a:cubicBezTo>
                    <a:pt x="60" y="8"/>
                    <a:pt x="60" y="8"/>
                    <a:pt x="60" y="8"/>
                  </a:cubicBezTo>
                  <a:cubicBezTo>
                    <a:pt x="60" y="20"/>
                    <a:pt x="60" y="20"/>
                    <a:pt x="60" y="20"/>
                  </a:cubicBezTo>
                  <a:cubicBezTo>
                    <a:pt x="51" y="22"/>
                    <a:pt x="44" y="30"/>
                    <a:pt x="44" y="40"/>
                  </a:cubicBezTo>
                  <a:cubicBezTo>
                    <a:pt x="44" y="49"/>
                    <a:pt x="51" y="58"/>
                    <a:pt x="60" y="59"/>
                  </a:cubicBezTo>
                  <a:cubicBezTo>
                    <a:pt x="60" y="72"/>
                    <a:pt x="60" y="72"/>
                    <a:pt x="60" y="72"/>
                  </a:cubicBezTo>
                  <a:cubicBezTo>
                    <a:pt x="8" y="72"/>
                    <a:pt x="8" y="72"/>
                    <a:pt x="8" y="72"/>
                  </a:cubicBezTo>
                  <a:lnTo>
                    <a:pt x="8" y="64"/>
                  </a:lnTo>
                  <a:close/>
                  <a:moveTo>
                    <a:pt x="120" y="56"/>
                  </a:moveTo>
                  <a:cubicBezTo>
                    <a:pt x="108" y="56"/>
                    <a:pt x="108" y="56"/>
                    <a:pt x="108" y="56"/>
                  </a:cubicBezTo>
                  <a:cubicBezTo>
                    <a:pt x="108" y="24"/>
                    <a:pt x="108" y="24"/>
                    <a:pt x="108" y="24"/>
                  </a:cubicBezTo>
                  <a:cubicBezTo>
                    <a:pt x="120" y="24"/>
                    <a:pt x="120" y="24"/>
                    <a:pt x="120" y="24"/>
                  </a:cubicBezTo>
                  <a:lnTo>
                    <a:pt x="120" y="56"/>
                  </a:lnTo>
                  <a:close/>
                  <a:moveTo>
                    <a:pt x="120" y="16"/>
                  </a:moveTo>
                  <a:cubicBezTo>
                    <a:pt x="108" y="16"/>
                    <a:pt x="108" y="16"/>
                    <a:pt x="108" y="16"/>
                  </a:cubicBezTo>
                  <a:cubicBezTo>
                    <a:pt x="100" y="16"/>
                    <a:pt x="100" y="16"/>
                    <a:pt x="100" y="16"/>
                  </a:cubicBezTo>
                  <a:cubicBezTo>
                    <a:pt x="100" y="24"/>
                    <a:pt x="100" y="24"/>
                    <a:pt x="100" y="24"/>
                  </a:cubicBezTo>
                  <a:cubicBezTo>
                    <a:pt x="100" y="56"/>
                    <a:pt x="100" y="56"/>
                    <a:pt x="100" y="56"/>
                  </a:cubicBezTo>
                  <a:cubicBezTo>
                    <a:pt x="100" y="64"/>
                    <a:pt x="100" y="64"/>
                    <a:pt x="100" y="64"/>
                  </a:cubicBezTo>
                  <a:cubicBezTo>
                    <a:pt x="108" y="64"/>
                    <a:pt x="108" y="64"/>
                    <a:pt x="108" y="64"/>
                  </a:cubicBezTo>
                  <a:cubicBezTo>
                    <a:pt x="120" y="64"/>
                    <a:pt x="120" y="64"/>
                    <a:pt x="120" y="64"/>
                  </a:cubicBezTo>
                  <a:cubicBezTo>
                    <a:pt x="120" y="72"/>
                    <a:pt x="120" y="72"/>
                    <a:pt x="120" y="72"/>
                  </a:cubicBezTo>
                  <a:cubicBezTo>
                    <a:pt x="68" y="72"/>
                    <a:pt x="68" y="72"/>
                    <a:pt x="68" y="72"/>
                  </a:cubicBezTo>
                  <a:cubicBezTo>
                    <a:pt x="68" y="59"/>
                    <a:pt x="68" y="59"/>
                    <a:pt x="68" y="59"/>
                  </a:cubicBezTo>
                  <a:cubicBezTo>
                    <a:pt x="77" y="58"/>
                    <a:pt x="84" y="49"/>
                    <a:pt x="84" y="40"/>
                  </a:cubicBezTo>
                  <a:cubicBezTo>
                    <a:pt x="84" y="30"/>
                    <a:pt x="77" y="22"/>
                    <a:pt x="68" y="20"/>
                  </a:cubicBezTo>
                  <a:cubicBezTo>
                    <a:pt x="68" y="8"/>
                    <a:pt x="68" y="8"/>
                    <a:pt x="68" y="8"/>
                  </a:cubicBezTo>
                  <a:cubicBezTo>
                    <a:pt x="120" y="8"/>
                    <a:pt x="120" y="8"/>
                    <a:pt x="120" y="8"/>
                  </a:cubicBezTo>
                  <a:lnTo>
                    <a:pt x="12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13"/>
            <p:cNvSpPr>
              <a:spLocks noChangeAspect="1" noEditPoints="1"/>
            </p:cNvSpPr>
            <p:nvPr/>
          </p:nvSpPr>
          <p:spPr bwMode="auto">
            <a:xfrm>
              <a:off x="10317929" y="1212517"/>
              <a:ext cx="345638" cy="345638"/>
            </a:xfrm>
            <a:custGeom>
              <a:avLst/>
              <a:gdLst>
                <a:gd name="T0" fmla="*/ 104 w 104"/>
                <a:gd name="T1" fmla="*/ 48 h 104"/>
                <a:gd name="T2" fmla="*/ 88 w 104"/>
                <a:gd name="T3" fmla="*/ 48 h 104"/>
                <a:gd name="T4" fmla="*/ 56 w 104"/>
                <a:gd name="T5" fmla="*/ 17 h 104"/>
                <a:gd name="T6" fmla="*/ 56 w 104"/>
                <a:gd name="T7" fmla="*/ 0 h 104"/>
                <a:gd name="T8" fmla="*/ 48 w 104"/>
                <a:gd name="T9" fmla="*/ 0 h 104"/>
                <a:gd name="T10" fmla="*/ 48 w 104"/>
                <a:gd name="T11" fmla="*/ 17 h 104"/>
                <a:gd name="T12" fmla="*/ 16 w 104"/>
                <a:gd name="T13" fmla="*/ 48 h 104"/>
                <a:gd name="T14" fmla="*/ 0 w 104"/>
                <a:gd name="T15" fmla="*/ 48 h 104"/>
                <a:gd name="T16" fmla="*/ 0 w 104"/>
                <a:gd name="T17" fmla="*/ 56 h 104"/>
                <a:gd name="T18" fmla="*/ 16 w 104"/>
                <a:gd name="T19" fmla="*/ 56 h 104"/>
                <a:gd name="T20" fmla="*/ 48 w 104"/>
                <a:gd name="T21" fmla="*/ 88 h 104"/>
                <a:gd name="T22" fmla="*/ 48 w 104"/>
                <a:gd name="T23" fmla="*/ 104 h 104"/>
                <a:gd name="T24" fmla="*/ 56 w 104"/>
                <a:gd name="T25" fmla="*/ 104 h 104"/>
                <a:gd name="T26" fmla="*/ 56 w 104"/>
                <a:gd name="T27" fmla="*/ 88 h 104"/>
                <a:gd name="T28" fmla="*/ 88 w 104"/>
                <a:gd name="T29" fmla="*/ 56 h 104"/>
                <a:gd name="T30" fmla="*/ 104 w 104"/>
                <a:gd name="T31" fmla="*/ 56 h 104"/>
                <a:gd name="T32" fmla="*/ 104 w 104"/>
                <a:gd name="T33" fmla="*/ 48 h 104"/>
                <a:gd name="T34" fmla="*/ 52 w 104"/>
                <a:gd name="T35" fmla="*/ 80 h 104"/>
                <a:gd name="T36" fmla="*/ 24 w 104"/>
                <a:gd name="T37" fmla="*/ 52 h 104"/>
                <a:gd name="T38" fmla="*/ 52 w 104"/>
                <a:gd name="T39" fmla="*/ 24 h 104"/>
                <a:gd name="T40" fmla="*/ 80 w 104"/>
                <a:gd name="T41" fmla="*/ 52 h 104"/>
                <a:gd name="T42" fmla="*/ 52 w 104"/>
                <a:gd name="T43" fmla="*/ 80 h 104"/>
                <a:gd name="T44" fmla="*/ 52 w 104"/>
                <a:gd name="T45" fmla="*/ 36 h 104"/>
                <a:gd name="T46" fmla="*/ 36 w 104"/>
                <a:gd name="T47" fmla="*/ 52 h 104"/>
                <a:gd name="T48" fmla="*/ 52 w 104"/>
                <a:gd name="T49" fmla="*/ 68 h 104"/>
                <a:gd name="T50" fmla="*/ 68 w 104"/>
                <a:gd name="T51" fmla="*/ 52 h 104"/>
                <a:gd name="T52" fmla="*/ 52 w 104"/>
                <a:gd name="T53" fmla="*/ 36 h 104"/>
                <a:gd name="T54" fmla="*/ 52 w 104"/>
                <a:gd name="T55" fmla="*/ 60 h 104"/>
                <a:gd name="T56" fmla="*/ 44 w 104"/>
                <a:gd name="T57" fmla="*/ 52 h 104"/>
                <a:gd name="T58" fmla="*/ 52 w 104"/>
                <a:gd name="T59" fmla="*/ 44 h 104"/>
                <a:gd name="T60" fmla="*/ 60 w 104"/>
                <a:gd name="T61" fmla="*/ 52 h 104"/>
                <a:gd name="T62" fmla="*/ 52 w 104"/>
                <a:gd name="T63"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104" y="48"/>
                  </a:moveTo>
                  <a:cubicBezTo>
                    <a:pt x="88" y="48"/>
                    <a:pt x="88" y="48"/>
                    <a:pt x="88" y="48"/>
                  </a:cubicBezTo>
                  <a:cubicBezTo>
                    <a:pt x="86" y="32"/>
                    <a:pt x="73" y="19"/>
                    <a:pt x="56" y="17"/>
                  </a:cubicBezTo>
                  <a:cubicBezTo>
                    <a:pt x="56" y="0"/>
                    <a:pt x="56" y="0"/>
                    <a:pt x="56" y="0"/>
                  </a:cubicBezTo>
                  <a:cubicBezTo>
                    <a:pt x="48" y="0"/>
                    <a:pt x="48" y="0"/>
                    <a:pt x="48" y="0"/>
                  </a:cubicBezTo>
                  <a:cubicBezTo>
                    <a:pt x="48" y="17"/>
                    <a:pt x="48" y="17"/>
                    <a:pt x="48" y="17"/>
                  </a:cubicBezTo>
                  <a:cubicBezTo>
                    <a:pt x="31" y="19"/>
                    <a:pt x="18" y="32"/>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cubicBezTo>
                    <a:pt x="56" y="104"/>
                    <a:pt x="56" y="104"/>
                    <a:pt x="56" y="104"/>
                  </a:cubicBezTo>
                  <a:cubicBezTo>
                    <a:pt x="56" y="88"/>
                    <a:pt x="56" y="88"/>
                    <a:pt x="56" y="88"/>
                  </a:cubicBezTo>
                  <a:cubicBezTo>
                    <a:pt x="73" y="86"/>
                    <a:pt x="86" y="73"/>
                    <a:pt x="88" y="56"/>
                  </a:cubicBezTo>
                  <a:cubicBezTo>
                    <a:pt x="104" y="56"/>
                    <a:pt x="104" y="56"/>
                    <a:pt x="104" y="56"/>
                  </a:cubicBezTo>
                  <a:lnTo>
                    <a:pt x="104" y="48"/>
                  </a:lnTo>
                  <a:close/>
                  <a:moveTo>
                    <a:pt x="52" y="80"/>
                  </a:moveTo>
                  <a:cubicBezTo>
                    <a:pt x="37" y="80"/>
                    <a:pt x="24" y="68"/>
                    <a:pt x="24" y="52"/>
                  </a:cubicBezTo>
                  <a:cubicBezTo>
                    <a:pt x="24" y="37"/>
                    <a:pt x="37" y="24"/>
                    <a:pt x="52" y="24"/>
                  </a:cubicBezTo>
                  <a:cubicBezTo>
                    <a:pt x="67" y="24"/>
                    <a:pt x="80" y="37"/>
                    <a:pt x="80" y="52"/>
                  </a:cubicBezTo>
                  <a:cubicBezTo>
                    <a:pt x="80" y="68"/>
                    <a:pt x="67" y="80"/>
                    <a:pt x="52" y="80"/>
                  </a:cubicBezTo>
                  <a:close/>
                  <a:moveTo>
                    <a:pt x="52" y="36"/>
                  </a:moveTo>
                  <a:cubicBezTo>
                    <a:pt x="43" y="36"/>
                    <a:pt x="36" y="44"/>
                    <a:pt x="36" y="52"/>
                  </a:cubicBezTo>
                  <a:cubicBezTo>
                    <a:pt x="36" y="61"/>
                    <a:pt x="43" y="68"/>
                    <a:pt x="52" y="68"/>
                  </a:cubicBezTo>
                  <a:cubicBezTo>
                    <a:pt x="61" y="68"/>
                    <a:pt x="68" y="61"/>
                    <a:pt x="68" y="52"/>
                  </a:cubicBezTo>
                  <a:cubicBezTo>
                    <a:pt x="68" y="44"/>
                    <a:pt x="61" y="36"/>
                    <a:pt x="52" y="36"/>
                  </a:cubicBezTo>
                  <a:close/>
                  <a:moveTo>
                    <a:pt x="52" y="60"/>
                  </a:moveTo>
                  <a:cubicBezTo>
                    <a:pt x="48" y="60"/>
                    <a:pt x="44" y="57"/>
                    <a:pt x="44" y="52"/>
                  </a:cubicBezTo>
                  <a:cubicBezTo>
                    <a:pt x="44" y="48"/>
                    <a:pt x="48" y="44"/>
                    <a:pt x="52" y="44"/>
                  </a:cubicBezTo>
                  <a:cubicBezTo>
                    <a:pt x="56" y="44"/>
                    <a:pt x="60" y="48"/>
                    <a:pt x="60" y="52"/>
                  </a:cubicBezTo>
                  <a:cubicBezTo>
                    <a:pt x="60" y="57"/>
                    <a:pt x="56" y="60"/>
                    <a:pt x="52"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noChangeAspect="1" noEditPoints="1"/>
            </p:cNvSpPr>
            <p:nvPr/>
          </p:nvSpPr>
          <p:spPr bwMode="auto">
            <a:xfrm>
              <a:off x="8485458" y="1212517"/>
              <a:ext cx="352664" cy="34563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noChangeAspect="1" noEditPoints="1"/>
            </p:cNvSpPr>
            <p:nvPr/>
          </p:nvSpPr>
          <p:spPr bwMode="auto">
            <a:xfrm>
              <a:off x="7548784" y="1183011"/>
              <a:ext cx="378331" cy="404649"/>
            </a:xfrm>
            <a:custGeom>
              <a:avLst/>
              <a:gdLst>
                <a:gd name="T0" fmla="*/ 131 w 146"/>
                <a:gd name="T1" fmla="*/ 24 h 156"/>
                <a:gd name="T2" fmla="*/ 94 w 146"/>
                <a:gd name="T3" fmla="*/ 14 h 156"/>
                <a:gd name="T4" fmla="*/ 75 w 146"/>
                <a:gd name="T5" fmla="*/ 9 h 156"/>
                <a:gd name="T6" fmla="*/ 29 w 146"/>
                <a:gd name="T7" fmla="*/ 24 h 156"/>
                <a:gd name="T8" fmla="*/ 16 w 146"/>
                <a:gd name="T9" fmla="*/ 45 h 156"/>
                <a:gd name="T10" fmla="*/ 9 w 146"/>
                <a:gd name="T11" fmla="*/ 72 h 156"/>
                <a:gd name="T12" fmla="*/ 33 w 146"/>
                <a:gd name="T13" fmla="*/ 108 h 156"/>
                <a:gd name="T14" fmla="*/ 49 w 146"/>
                <a:gd name="T15" fmla="*/ 115 h 156"/>
                <a:gd name="T16" fmla="*/ 64 w 146"/>
                <a:gd name="T17" fmla="*/ 119 h 156"/>
                <a:gd name="T18" fmla="*/ 72 w 146"/>
                <a:gd name="T19" fmla="*/ 156 h 156"/>
                <a:gd name="T20" fmla="*/ 81 w 146"/>
                <a:gd name="T21" fmla="*/ 120 h 156"/>
                <a:gd name="T22" fmla="*/ 95 w 146"/>
                <a:gd name="T23" fmla="*/ 110 h 156"/>
                <a:gd name="T24" fmla="*/ 135 w 146"/>
                <a:gd name="T25" fmla="*/ 104 h 156"/>
                <a:gd name="T26" fmla="*/ 144 w 146"/>
                <a:gd name="T27" fmla="*/ 75 h 156"/>
                <a:gd name="T28" fmla="*/ 136 w 146"/>
                <a:gd name="T29" fmla="*/ 72 h 156"/>
                <a:gd name="T30" fmla="*/ 120 w 146"/>
                <a:gd name="T31" fmla="*/ 82 h 156"/>
                <a:gd name="T32" fmla="*/ 128 w 146"/>
                <a:gd name="T33" fmla="*/ 101 h 156"/>
                <a:gd name="T34" fmla="*/ 95 w 146"/>
                <a:gd name="T35" fmla="*/ 97 h 156"/>
                <a:gd name="T36" fmla="*/ 85 w 146"/>
                <a:gd name="T37" fmla="*/ 111 h 156"/>
                <a:gd name="T38" fmla="*/ 72 w 146"/>
                <a:gd name="T39" fmla="*/ 101 h 156"/>
                <a:gd name="T40" fmla="*/ 107 w 146"/>
                <a:gd name="T41" fmla="*/ 56 h 156"/>
                <a:gd name="T42" fmla="*/ 102 w 146"/>
                <a:gd name="T43" fmla="*/ 51 h 156"/>
                <a:gd name="T44" fmla="*/ 94 w 146"/>
                <a:gd name="T45" fmla="*/ 69 h 156"/>
                <a:gd name="T46" fmla="*/ 72 w 146"/>
                <a:gd name="T47" fmla="*/ 66 h 156"/>
                <a:gd name="T48" fmla="*/ 64 w 146"/>
                <a:gd name="T49" fmla="*/ 81 h 156"/>
                <a:gd name="T50" fmla="*/ 57 w 146"/>
                <a:gd name="T51" fmla="*/ 51 h 156"/>
                <a:gd name="T52" fmla="*/ 49 w 146"/>
                <a:gd name="T53" fmla="*/ 65 h 156"/>
                <a:gd name="T54" fmla="*/ 35 w 146"/>
                <a:gd name="T55" fmla="*/ 63 h 156"/>
                <a:gd name="T56" fmla="*/ 64 w 146"/>
                <a:gd name="T57" fmla="*/ 109 h 156"/>
                <a:gd name="T58" fmla="*/ 52 w 146"/>
                <a:gd name="T59" fmla="*/ 108 h 156"/>
                <a:gd name="T60" fmla="*/ 47 w 146"/>
                <a:gd name="T61" fmla="*/ 107 h 156"/>
                <a:gd name="T62" fmla="*/ 40 w 146"/>
                <a:gd name="T63" fmla="*/ 104 h 156"/>
                <a:gd name="T64" fmla="*/ 36 w 146"/>
                <a:gd name="T65" fmla="*/ 100 h 156"/>
                <a:gd name="T66" fmla="*/ 18 w 146"/>
                <a:gd name="T67" fmla="*/ 75 h 156"/>
                <a:gd name="T68" fmla="*/ 18 w 146"/>
                <a:gd name="T69" fmla="*/ 69 h 156"/>
                <a:gd name="T70" fmla="*/ 21 w 146"/>
                <a:gd name="T71" fmla="*/ 52 h 156"/>
                <a:gd name="T72" fmla="*/ 24 w 146"/>
                <a:gd name="T73" fmla="*/ 47 h 156"/>
                <a:gd name="T74" fmla="*/ 32 w 146"/>
                <a:gd name="T75" fmla="*/ 32 h 156"/>
                <a:gd name="T76" fmla="*/ 36 w 146"/>
                <a:gd name="T77" fmla="*/ 29 h 156"/>
                <a:gd name="T78" fmla="*/ 70 w 146"/>
                <a:gd name="T79" fmla="*/ 15 h 156"/>
                <a:gd name="T80" fmla="*/ 73 w 146"/>
                <a:gd name="T81" fmla="*/ 29 h 156"/>
                <a:gd name="T82" fmla="*/ 82 w 146"/>
                <a:gd name="T83" fmla="*/ 28 h 156"/>
                <a:gd name="T84" fmla="*/ 102 w 146"/>
                <a:gd name="T85" fmla="*/ 30 h 156"/>
                <a:gd name="T86" fmla="*/ 107 w 146"/>
                <a:gd name="T87" fmla="*/ 31 h 156"/>
                <a:gd name="T88" fmla="*/ 129 w 146"/>
                <a:gd name="T89" fmla="*/ 50 h 156"/>
                <a:gd name="T90" fmla="*/ 130 w 146"/>
                <a:gd name="T91"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56">
                  <a:moveTo>
                    <a:pt x="137" y="50"/>
                  </a:moveTo>
                  <a:cubicBezTo>
                    <a:pt x="138" y="45"/>
                    <a:pt x="139" y="30"/>
                    <a:pt x="131" y="24"/>
                  </a:cubicBezTo>
                  <a:cubicBezTo>
                    <a:pt x="125" y="19"/>
                    <a:pt x="117" y="19"/>
                    <a:pt x="107" y="23"/>
                  </a:cubicBezTo>
                  <a:cubicBezTo>
                    <a:pt x="105" y="20"/>
                    <a:pt x="101" y="15"/>
                    <a:pt x="94" y="14"/>
                  </a:cubicBezTo>
                  <a:cubicBezTo>
                    <a:pt x="90" y="13"/>
                    <a:pt x="86" y="15"/>
                    <a:pt x="81" y="18"/>
                  </a:cubicBezTo>
                  <a:cubicBezTo>
                    <a:pt x="80" y="15"/>
                    <a:pt x="78" y="11"/>
                    <a:pt x="75" y="9"/>
                  </a:cubicBezTo>
                  <a:cubicBezTo>
                    <a:pt x="68" y="2"/>
                    <a:pt x="57" y="0"/>
                    <a:pt x="47" y="4"/>
                  </a:cubicBezTo>
                  <a:cubicBezTo>
                    <a:pt x="38" y="7"/>
                    <a:pt x="31" y="14"/>
                    <a:pt x="29" y="24"/>
                  </a:cubicBezTo>
                  <a:cubicBezTo>
                    <a:pt x="26" y="25"/>
                    <a:pt x="22" y="27"/>
                    <a:pt x="19" y="30"/>
                  </a:cubicBezTo>
                  <a:cubicBezTo>
                    <a:pt x="16" y="34"/>
                    <a:pt x="15" y="39"/>
                    <a:pt x="16" y="45"/>
                  </a:cubicBezTo>
                  <a:cubicBezTo>
                    <a:pt x="12" y="46"/>
                    <a:pt x="6" y="49"/>
                    <a:pt x="4" y="55"/>
                  </a:cubicBezTo>
                  <a:cubicBezTo>
                    <a:pt x="2" y="60"/>
                    <a:pt x="4" y="66"/>
                    <a:pt x="9" y="72"/>
                  </a:cubicBezTo>
                  <a:cubicBezTo>
                    <a:pt x="6" y="77"/>
                    <a:pt x="0" y="86"/>
                    <a:pt x="4" y="95"/>
                  </a:cubicBezTo>
                  <a:cubicBezTo>
                    <a:pt x="7" y="102"/>
                    <a:pt x="17" y="107"/>
                    <a:pt x="33" y="108"/>
                  </a:cubicBezTo>
                  <a:cubicBezTo>
                    <a:pt x="34" y="111"/>
                    <a:pt x="35" y="115"/>
                    <a:pt x="39" y="117"/>
                  </a:cubicBezTo>
                  <a:cubicBezTo>
                    <a:pt x="42" y="118"/>
                    <a:pt x="46" y="117"/>
                    <a:pt x="49" y="115"/>
                  </a:cubicBezTo>
                  <a:cubicBezTo>
                    <a:pt x="52" y="117"/>
                    <a:pt x="56" y="120"/>
                    <a:pt x="61" y="119"/>
                  </a:cubicBezTo>
                  <a:cubicBezTo>
                    <a:pt x="62" y="119"/>
                    <a:pt x="63" y="119"/>
                    <a:pt x="64" y="119"/>
                  </a:cubicBezTo>
                  <a:cubicBezTo>
                    <a:pt x="64" y="156"/>
                    <a:pt x="64" y="156"/>
                    <a:pt x="64" y="156"/>
                  </a:cubicBezTo>
                  <a:cubicBezTo>
                    <a:pt x="72" y="156"/>
                    <a:pt x="72" y="156"/>
                    <a:pt x="72" y="156"/>
                  </a:cubicBezTo>
                  <a:cubicBezTo>
                    <a:pt x="72" y="118"/>
                    <a:pt x="72" y="118"/>
                    <a:pt x="72" y="118"/>
                  </a:cubicBezTo>
                  <a:cubicBezTo>
                    <a:pt x="75" y="119"/>
                    <a:pt x="78" y="120"/>
                    <a:pt x="81" y="120"/>
                  </a:cubicBezTo>
                  <a:cubicBezTo>
                    <a:pt x="84" y="120"/>
                    <a:pt x="87" y="119"/>
                    <a:pt x="89" y="117"/>
                  </a:cubicBezTo>
                  <a:cubicBezTo>
                    <a:pt x="92" y="116"/>
                    <a:pt x="94" y="113"/>
                    <a:pt x="95" y="110"/>
                  </a:cubicBezTo>
                  <a:cubicBezTo>
                    <a:pt x="100" y="116"/>
                    <a:pt x="108" y="120"/>
                    <a:pt x="118" y="118"/>
                  </a:cubicBezTo>
                  <a:cubicBezTo>
                    <a:pt x="127" y="115"/>
                    <a:pt x="133" y="110"/>
                    <a:pt x="135" y="104"/>
                  </a:cubicBezTo>
                  <a:cubicBezTo>
                    <a:pt x="137" y="100"/>
                    <a:pt x="137" y="94"/>
                    <a:pt x="133" y="86"/>
                  </a:cubicBezTo>
                  <a:cubicBezTo>
                    <a:pt x="137" y="84"/>
                    <a:pt x="142" y="81"/>
                    <a:pt x="144" y="75"/>
                  </a:cubicBezTo>
                  <a:cubicBezTo>
                    <a:pt x="146" y="67"/>
                    <a:pt x="144" y="59"/>
                    <a:pt x="137" y="50"/>
                  </a:cubicBezTo>
                  <a:close/>
                  <a:moveTo>
                    <a:pt x="136" y="72"/>
                  </a:moveTo>
                  <a:cubicBezTo>
                    <a:pt x="134" y="78"/>
                    <a:pt x="126" y="80"/>
                    <a:pt x="126" y="80"/>
                  </a:cubicBezTo>
                  <a:cubicBezTo>
                    <a:pt x="120" y="82"/>
                    <a:pt x="120" y="82"/>
                    <a:pt x="120" y="82"/>
                  </a:cubicBezTo>
                  <a:cubicBezTo>
                    <a:pt x="124" y="87"/>
                    <a:pt x="124" y="87"/>
                    <a:pt x="124" y="87"/>
                  </a:cubicBezTo>
                  <a:cubicBezTo>
                    <a:pt x="128" y="92"/>
                    <a:pt x="129" y="97"/>
                    <a:pt x="128" y="101"/>
                  </a:cubicBezTo>
                  <a:cubicBezTo>
                    <a:pt x="126" y="105"/>
                    <a:pt x="122" y="108"/>
                    <a:pt x="115" y="110"/>
                  </a:cubicBezTo>
                  <a:cubicBezTo>
                    <a:pt x="103" y="113"/>
                    <a:pt x="96" y="98"/>
                    <a:pt x="95" y="97"/>
                  </a:cubicBezTo>
                  <a:cubicBezTo>
                    <a:pt x="88" y="100"/>
                    <a:pt x="88" y="100"/>
                    <a:pt x="88" y="100"/>
                  </a:cubicBezTo>
                  <a:cubicBezTo>
                    <a:pt x="89" y="105"/>
                    <a:pt x="88" y="109"/>
                    <a:pt x="85" y="111"/>
                  </a:cubicBezTo>
                  <a:cubicBezTo>
                    <a:pt x="82" y="113"/>
                    <a:pt x="77" y="112"/>
                    <a:pt x="72" y="109"/>
                  </a:cubicBezTo>
                  <a:cubicBezTo>
                    <a:pt x="72" y="101"/>
                    <a:pt x="72" y="101"/>
                    <a:pt x="72" y="101"/>
                  </a:cubicBezTo>
                  <a:cubicBezTo>
                    <a:pt x="112" y="62"/>
                    <a:pt x="112" y="62"/>
                    <a:pt x="112" y="62"/>
                  </a:cubicBezTo>
                  <a:cubicBezTo>
                    <a:pt x="107" y="56"/>
                    <a:pt x="107" y="56"/>
                    <a:pt x="107" y="56"/>
                  </a:cubicBezTo>
                  <a:cubicBezTo>
                    <a:pt x="102" y="61"/>
                    <a:pt x="102" y="61"/>
                    <a:pt x="102" y="61"/>
                  </a:cubicBezTo>
                  <a:cubicBezTo>
                    <a:pt x="102" y="51"/>
                    <a:pt x="102" y="51"/>
                    <a:pt x="102" y="51"/>
                  </a:cubicBezTo>
                  <a:cubicBezTo>
                    <a:pt x="94" y="51"/>
                    <a:pt x="94" y="51"/>
                    <a:pt x="94" y="51"/>
                  </a:cubicBezTo>
                  <a:cubicBezTo>
                    <a:pt x="94" y="69"/>
                    <a:pt x="94" y="69"/>
                    <a:pt x="94" y="69"/>
                  </a:cubicBezTo>
                  <a:cubicBezTo>
                    <a:pt x="72" y="90"/>
                    <a:pt x="72" y="90"/>
                    <a:pt x="72" y="90"/>
                  </a:cubicBezTo>
                  <a:cubicBezTo>
                    <a:pt x="72" y="66"/>
                    <a:pt x="72" y="66"/>
                    <a:pt x="72" y="66"/>
                  </a:cubicBezTo>
                  <a:cubicBezTo>
                    <a:pt x="64" y="66"/>
                    <a:pt x="64" y="66"/>
                    <a:pt x="64" y="66"/>
                  </a:cubicBezTo>
                  <a:cubicBezTo>
                    <a:pt x="64" y="81"/>
                    <a:pt x="64" y="81"/>
                    <a:pt x="64" y="81"/>
                  </a:cubicBezTo>
                  <a:cubicBezTo>
                    <a:pt x="57" y="73"/>
                    <a:pt x="57" y="73"/>
                    <a:pt x="57" y="73"/>
                  </a:cubicBezTo>
                  <a:cubicBezTo>
                    <a:pt x="57" y="51"/>
                    <a:pt x="57" y="51"/>
                    <a:pt x="57" y="51"/>
                  </a:cubicBezTo>
                  <a:cubicBezTo>
                    <a:pt x="49" y="51"/>
                    <a:pt x="49" y="51"/>
                    <a:pt x="49" y="51"/>
                  </a:cubicBezTo>
                  <a:cubicBezTo>
                    <a:pt x="49" y="65"/>
                    <a:pt x="49" y="65"/>
                    <a:pt x="49" y="65"/>
                  </a:cubicBezTo>
                  <a:cubicBezTo>
                    <a:pt x="41" y="57"/>
                    <a:pt x="41" y="57"/>
                    <a:pt x="41" y="57"/>
                  </a:cubicBezTo>
                  <a:cubicBezTo>
                    <a:pt x="35" y="63"/>
                    <a:pt x="35" y="63"/>
                    <a:pt x="35" y="63"/>
                  </a:cubicBezTo>
                  <a:cubicBezTo>
                    <a:pt x="64" y="92"/>
                    <a:pt x="64" y="92"/>
                    <a:pt x="64" y="92"/>
                  </a:cubicBezTo>
                  <a:cubicBezTo>
                    <a:pt x="64" y="109"/>
                    <a:pt x="64" y="109"/>
                    <a:pt x="64" y="109"/>
                  </a:cubicBezTo>
                  <a:cubicBezTo>
                    <a:pt x="63" y="111"/>
                    <a:pt x="62" y="111"/>
                    <a:pt x="61" y="111"/>
                  </a:cubicBezTo>
                  <a:cubicBezTo>
                    <a:pt x="57" y="112"/>
                    <a:pt x="53" y="109"/>
                    <a:pt x="52" y="108"/>
                  </a:cubicBezTo>
                  <a:cubicBezTo>
                    <a:pt x="50" y="105"/>
                    <a:pt x="50" y="105"/>
                    <a:pt x="50" y="105"/>
                  </a:cubicBezTo>
                  <a:cubicBezTo>
                    <a:pt x="47" y="107"/>
                    <a:pt x="47" y="107"/>
                    <a:pt x="47" y="107"/>
                  </a:cubicBezTo>
                  <a:cubicBezTo>
                    <a:pt x="44" y="109"/>
                    <a:pt x="43" y="109"/>
                    <a:pt x="43" y="109"/>
                  </a:cubicBezTo>
                  <a:cubicBezTo>
                    <a:pt x="41" y="109"/>
                    <a:pt x="40" y="106"/>
                    <a:pt x="40" y="104"/>
                  </a:cubicBezTo>
                  <a:cubicBezTo>
                    <a:pt x="40" y="100"/>
                    <a:pt x="40" y="100"/>
                    <a:pt x="40" y="100"/>
                  </a:cubicBezTo>
                  <a:cubicBezTo>
                    <a:pt x="36" y="100"/>
                    <a:pt x="36" y="100"/>
                    <a:pt x="36" y="100"/>
                  </a:cubicBezTo>
                  <a:cubicBezTo>
                    <a:pt x="22" y="99"/>
                    <a:pt x="13" y="96"/>
                    <a:pt x="11" y="92"/>
                  </a:cubicBezTo>
                  <a:cubicBezTo>
                    <a:pt x="9" y="86"/>
                    <a:pt x="15" y="77"/>
                    <a:pt x="18" y="75"/>
                  </a:cubicBezTo>
                  <a:cubicBezTo>
                    <a:pt x="20" y="72"/>
                    <a:pt x="20" y="72"/>
                    <a:pt x="20" y="72"/>
                  </a:cubicBezTo>
                  <a:cubicBezTo>
                    <a:pt x="18" y="69"/>
                    <a:pt x="18" y="69"/>
                    <a:pt x="18" y="69"/>
                  </a:cubicBezTo>
                  <a:cubicBezTo>
                    <a:pt x="13" y="65"/>
                    <a:pt x="11" y="60"/>
                    <a:pt x="11" y="58"/>
                  </a:cubicBezTo>
                  <a:cubicBezTo>
                    <a:pt x="13" y="54"/>
                    <a:pt x="19" y="52"/>
                    <a:pt x="21" y="52"/>
                  </a:cubicBezTo>
                  <a:cubicBezTo>
                    <a:pt x="25" y="51"/>
                    <a:pt x="25" y="51"/>
                    <a:pt x="25" y="51"/>
                  </a:cubicBezTo>
                  <a:cubicBezTo>
                    <a:pt x="24" y="47"/>
                    <a:pt x="24" y="47"/>
                    <a:pt x="24" y="47"/>
                  </a:cubicBezTo>
                  <a:cubicBezTo>
                    <a:pt x="23" y="42"/>
                    <a:pt x="23" y="38"/>
                    <a:pt x="25" y="35"/>
                  </a:cubicBezTo>
                  <a:cubicBezTo>
                    <a:pt x="28" y="32"/>
                    <a:pt x="32" y="32"/>
                    <a:pt x="32" y="32"/>
                  </a:cubicBezTo>
                  <a:cubicBezTo>
                    <a:pt x="35" y="32"/>
                    <a:pt x="35" y="32"/>
                    <a:pt x="35" y="32"/>
                  </a:cubicBezTo>
                  <a:cubicBezTo>
                    <a:pt x="36" y="29"/>
                    <a:pt x="36" y="29"/>
                    <a:pt x="36" y="29"/>
                  </a:cubicBezTo>
                  <a:cubicBezTo>
                    <a:pt x="38" y="17"/>
                    <a:pt x="44" y="13"/>
                    <a:pt x="49" y="11"/>
                  </a:cubicBezTo>
                  <a:cubicBezTo>
                    <a:pt x="56" y="9"/>
                    <a:pt x="65" y="10"/>
                    <a:pt x="70" y="15"/>
                  </a:cubicBezTo>
                  <a:cubicBezTo>
                    <a:pt x="72" y="17"/>
                    <a:pt x="75" y="20"/>
                    <a:pt x="74" y="25"/>
                  </a:cubicBezTo>
                  <a:cubicBezTo>
                    <a:pt x="73" y="29"/>
                    <a:pt x="73" y="29"/>
                    <a:pt x="73" y="29"/>
                  </a:cubicBezTo>
                  <a:cubicBezTo>
                    <a:pt x="81" y="30"/>
                    <a:pt x="81" y="30"/>
                    <a:pt x="81" y="30"/>
                  </a:cubicBezTo>
                  <a:cubicBezTo>
                    <a:pt x="82" y="28"/>
                    <a:pt x="82" y="28"/>
                    <a:pt x="82" y="28"/>
                  </a:cubicBezTo>
                  <a:cubicBezTo>
                    <a:pt x="86" y="24"/>
                    <a:pt x="90" y="22"/>
                    <a:pt x="93" y="22"/>
                  </a:cubicBezTo>
                  <a:cubicBezTo>
                    <a:pt x="98" y="23"/>
                    <a:pt x="101" y="28"/>
                    <a:pt x="102" y="30"/>
                  </a:cubicBezTo>
                  <a:cubicBezTo>
                    <a:pt x="104" y="33"/>
                    <a:pt x="104" y="33"/>
                    <a:pt x="104" y="33"/>
                  </a:cubicBezTo>
                  <a:cubicBezTo>
                    <a:pt x="107" y="31"/>
                    <a:pt x="107" y="31"/>
                    <a:pt x="107" y="31"/>
                  </a:cubicBezTo>
                  <a:cubicBezTo>
                    <a:pt x="113" y="29"/>
                    <a:pt x="121" y="26"/>
                    <a:pt x="125" y="30"/>
                  </a:cubicBezTo>
                  <a:cubicBezTo>
                    <a:pt x="131" y="34"/>
                    <a:pt x="130" y="46"/>
                    <a:pt x="129" y="50"/>
                  </a:cubicBezTo>
                  <a:cubicBezTo>
                    <a:pt x="128" y="52"/>
                    <a:pt x="128" y="52"/>
                    <a:pt x="128" y="52"/>
                  </a:cubicBezTo>
                  <a:cubicBezTo>
                    <a:pt x="130" y="54"/>
                    <a:pt x="130" y="54"/>
                    <a:pt x="130" y="54"/>
                  </a:cubicBezTo>
                  <a:cubicBezTo>
                    <a:pt x="136" y="61"/>
                    <a:pt x="138" y="67"/>
                    <a:pt x="136"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noChangeAspect="1" noEditPoints="1"/>
            </p:cNvSpPr>
            <p:nvPr/>
          </p:nvSpPr>
          <p:spPr bwMode="auto">
            <a:xfrm>
              <a:off x="6642265" y="1183011"/>
              <a:ext cx="402136" cy="404649"/>
            </a:xfrm>
            <a:custGeom>
              <a:avLst/>
              <a:gdLst>
                <a:gd name="T0" fmla="*/ 75 w 135"/>
                <a:gd name="T1" fmla="*/ 12 h 136"/>
                <a:gd name="T2" fmla="*/ 71 w 135"/>
                <a:gd name="T3" fmla="*/ 6 h 136"/>
                <a:gd name="T4" fmla="*/ 68 w 135"/>
                <a:gd name="T5" fmla="*/ 0 h 136"/>
                <a:gd name="T6" fmla="*/ 64 w 135"/>
                <a:gd name="T7" fmla="*/ 6 h 136"/>
                <a:gd name="T8" fmla="*/ 60 w 135"/>
                <a:gd name="T9" fmla="*/ 12 h 136"/>
                <a:gd name="T10" fmla="*/ 0 w 135"/>
                <a:gd name="T11" fmla="*/ 79 h 136"/>
                <a:gd name="T12" fmla="*/ 0 w 135"/>
                <a:gd name="T13" fmla="*/ 87 h 136"/>
                <a:gd name="T14" fmla="*/ 7 w 135"/>
                <a:gd name="T15" fmla="*/ 82 h 136"/>
                <a:gd name="T16" fmla="*/ 19 w 135"/>
                <a:gd name="T17" fmla="*/ 79 h 136"/>
                <a:gd name="T18" fmla="*/ 31 w 135"/>
                <a:gd name="T19" fmla="*/ 82 h 136"/>
                <a:gd name="T20" fmla="*/ 33 w 135"/>
                <a:gd name="T21" fmla="*/ 84 h 136"/>
                <a:gd name="T22" fmla="*/ 35 w 135"/>
                <a:gd name="T23" fmla="*/ 83 h 136"/>
                <a:gd name="T24" fmla="*/ 51 w 135"/>
                <a:gd name="T25" fmla="*/ 79 h 136"/>
                <a:gd name="T26" fmla="*/ 64 w 135"/>
                <a:gd name="T27" fmla="*/ 82 h 136"/>
                <a:gd name="T28" fmla="*/ 64 w 135"/>
                <a:gd name="T29" fmla="*/ 108 h 136"/>
                <a:gd name="T30" fmla="*/ 73 w 135"/>
                <a:gd name="T31" fmla="*/ 132 h 136"/>
                <a:gd name="T32" fmla="*/ 87 w 135"/>
                <a:gd name="T33" fmla="*/ 136 h 136"/>
                <a:gd name="T34" fmla="*/ 92 w 135"/>
                <a:gd name="T35" fmla="*/ 136 h 136"/>
                <a:gd name="T36" fmla="*/ 91 w 135"/>
                <a:gd name="T37" fmla="*/ 128 h 136"/>
                <a:gd name="T38" fmla="*/ 78 w 135"/>
                <a:gd name="T39" fmla="*/ 126 h 136"/>
                <a:gd name="T40" fmla="*/ 72 w 135"/>
                <a:gd name="T41" fmla="*/ 108 h 136"/>
                <a:gd name="T42" fmla="*/ 72 w 135"/>
                <a:gd name="T43" fmla="*/ 82 h 136"/>
                <a:gd name="T44" fmla="*/ 84 w 135"/>
                <a:gd name="T45" fmla="*/ 79 h 136"/>
                <a:gd name="T46" fmla="*/ 100 w 135"/>
                <a:gd name="T47" fmla="*/ 83 h 136"/>
                <a:gd name="T48" fmla="*/ 102 w 135"/>
                <a:gd name="T49" fmla="*/ 84 h 136"/>
                <a:gd name="T50" fmla="*/ 103 w 135"/>
                <a:gd name="T51" fmla="*/ 83 h 136"/>
                <a:gd name="T52" fmla="*/ 117 w 135"/>
                <a:gd name="T53" fmla="*/ 79 h 136"/>
                <a:gd name="T54" fmla="*/ 129 w 135"/>
                <a:gd name="T55" fmla="*/ 83 h 136"/>
                <a:gd name="T56" fmla="*/ 135 w 135"/>
                <a:gd name="T57" fmla="*/ 86 h 136"/>
                <a:gd name="T58" fmla="*/ 135 w 135"/>
                <a:gd name="T59" fmla="*/ 79 h 136"/>
                <a:gd name="T60" fmla="*/ 75 w 135"/>
                <a:gd name="T61" fmla="*/ 12 h 136"/>
                <a:gd name="T62" fmla="*/ 117 w 135"/>
                <a:gd name="T63" fmla="*/ 71 h 136"/>
                <a:gd name="T64" fmla="*/ 102 w 135"/>
                <a:gd name="T65" fmla="*/ 75 h 136"/>
                <a:gd name="T66" fmla="*/ 84 w 135"/>
                <a:gd name="T67" fmla="*/ 71 h 136"/>
                <a:gd name="T68" fmla="*/ 68 w 135"/>
                <a:gd name="T69" fmla="*/ 75 h 136"/>
                <a:gd name="T70" fmla="*/ 51 w 135"/>
                <a:gd name="T71" fmla="*/ 71 h 136"/>
                <a:gd name="T72" fmla="*/ 34 w 135"/>
                <a:gd name="T73" fmla="*/ 75 h 136"/>
                <a:gd name="T74" fmla="*/ 19 w 135"/>
                <a:gd name="T75" fmla="*/ 71 h 136"/>
                <a:gd name="T76" fmla="*/ 8 w 135"/>
                <a:gd name="T77" fmla="*/ 73 h 136"/>
                <a:gd name="T78" fmla="*/ 62 w 135"/>
                <a:gd name="T79" fmla="*/ 20 h 136"/>
                <a:gd name="T80" fmla="*/ 67 w 135"/>
                <a:gd name="T81" fmla="*/ 16 h 136"/>
                <a:gd name="T82" fmla="*/ 73 w 135"/>
                <a:gd name="T83" fmla="*/ 20 h 136"/>
                <a:gd name="T84" fmla="*/ 127 w 135"/>
                <a:gd name="T85" fmla="*/ 73 h 136"/>
                <a:gd name="T86" fmla="*/ 117 w 135"/>
                <a:gd name="T87" fmla="*/ 7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 h="136">
                  <a:moveTo>
                    <a:pt x="75" y="12"/>
                  </a:moveTo>
                  <a:cubicBezTo>
                    <a:pt x="74" y="11"/>
                    <a:pt x="72" y="8"/>
                    <a:pt x="71" y="6"/>
                  </a:cubicBezTo>
                  <a:cubicBezTo>
                    <a:pt x="68" y="0"/>
                    <a:pt x="68" y="0"/>
                    <a:pt x="68" y="0"/>
                  </a:cubicBezTo>
                  <a:cubicBezTo>
                    <a:pt x="64" y="6"/>
                    <a:pt x="64" y="6"/>
                    <a:pt x="64" y="6"/>
                  </a:cubicBezTo>
                  <a:cubicBezTo>
                    <a:pt x="63" y="8"/>
                    <a:pt x="61" y="11"/>
                    <a:pt x="60" y="12"/>
                  </a:cubicBezTo>
                  <a:cubicBezTo>
                    <a:pt x="26" y="14"/>
                    <a:pt x="0" y="43"/>
                    <a:pt x="0" y="79"/>
                  </a:cubicBezTo>
                  <a:cubicBezTo>
                    <a:pt x="0" y="87"/>
                    <a:pt x="0" y="87"/>
                    <a:pt x="0" y="87"/>
                  </a:cubicBezTo>
                  <a:cubicBezTo>
                    <a:pt x="7" y="82"/>
                    <a:pt x="7" y="82"/>
                    <a:pt x="7" y="82"/>
                  </a:cubicBezTo>
                  <a:cubicBezTo>
                    <a:pt x="7" y="82"/>
                    <a:pt x="12" y="79"/>
                    <a:pt x="19" y="79"/>
                  </a:cubicBezTo>
                  <a:cubicBezTo>
                    <a:pt x="26" y="79"/>
                    <a:pt x="31" y="82"/>
                    <a:pt x="31" y="82"/>
                  </a:cubicBezTo>
                  <a:cubicBezTo>
                    <a:pt x="33" y="84"/>
                    <a:pt x="33" y="84"/>
                    <a:pt x="33" y="84"/>
                  </a:cubicBezTo>
                  <a:cubicBezTo>
                    <a:pt x="35" y="83"/>
                    <a:pt x="35" y="83"/>
                    <a:pt x="35" y="83"/>
                  </a:cubicBezTo>
                  <a:cubicBezTo>
                    <a:pt x="35" y="83"/>
                    <a:pt x="44" y="79"/>
                    <a:pt x="51" y="79"/>
                  </a:cubicBezTo>
                  <a:cubicBezTo>
                    <a:pt x="56" y="79"/>
                    <a:pt x="61" y="80"/>
                    <a:pt x="64" y="82"/>
                  </a:cubicBezTo>
                  <a:cubicBezTo>
                    <a:pt x="64" y="108"/>
                    <a:pt x="64" y="108"/>
                    <a:pt x="64" y="108"/>
                  </a:cubicBezTo>
                  <a:cubicBezTo>
                    <a:pt x="64" y="119"/>
                    <a:pt x="67" y="127"/>
                    <a:pt x="73" y="132"/>
                  </a:cubicBezTo>
                  <a:cubicBezTo>
                    <a:pt x="77" y="136"/>
                    <a:pt x="83" y="136"/>
                    <a:pt x="87" y="136"/>
                  </a:cubicBezTo>
                  <a:cubicBezTo>
                    <a:pt x="90" y="136"/>
                    <a:pt x="92" y="136"/>
                    <a:pt x="92" y="136"/>
                  </a:cubicBezTo>
                  <a:cubicBezTo>
                    <a:pt x="91" y="128"/>
                    <a:pt x="91" y="128"/>
                    <a:pt x="91" y="128"/>
                  </a:cubicBezTo>
                  <a:cubicBezTo>
                    <a:pt x="90" y="128"/>
                    <a:pt x="83" y="130"/>
                    <a:pt x="78" y="126"/>
                  </a:cubicBezTo>
                  <a:cubicBezTo>
                    <a:pt x="74" y="122"/>
                    <a:pt x="72" y="117"/>
                    <a:pt x="72" y="108"/>
                  </a:cubicBezTo>
                  <a:cubicBezTo>
                    <a:pt x="72" y="82"/>
                    <a:pt x="72" y="82"/>
                    <a:pt x="72" y="82"/>
                  </a:cubicBezTo>
                  <a:cubicBezTo>
                    <a:pt x="74" y="80"/>
                    <a:pt x="79" y="79"/>
                    <a:pt x="84" y="79"/>
                  </a:cubicBezTo>
                  <a:cubicBezTo>
                    <a:pt x="91" y="79"/>
                    <a:pt x="100" y="83"/>
                    <a:pt x="100" y="83"/>
                  </a:cubicBezTo>
                  <a:cubicBezTo>
                    <a:pt x="102" y="84"/>
                    <a:pt x="102" y="84"/>
                    <a:pt x="102" y="84"/>
                  </a:cubicBezTo>
                  <a:cubicBezTo>
                    <a:pt x="103" y="83"/>
                    <a:pt x="103" y="83"/>
                    <a:pt x="103" y="83"/>
                  </a:cubicBezTo>
                  <a:cubicBezTo>
                    <a:pt x="107" y="81"/>
                    <a:pt x="113" y="79"/>
                    <a:pt x="117" y="79"/>
                  </a:cubicBezTo>
                  <a:cubicBezTo>
                    <a:pt x="120" y="79"/>
                    <a:pt x="126" y="81"/>
                    <a:pt x="129" y="83"/>
                  </a:cubicBezTo>
                  <a:cubicBezTo>
                    <a:pt x="135" y="86"/>
                    <a:pt x="135" y="86"/>
                    <a:pt x="135" y="86"/>
                  </a:cubicBezTo>
                  <a:cubicBezTo>
                    <a:pt x="135" y="79"/>
                    <a:pt x="135" y="79"/>
                    <a:pt x="135" y="79"/>
                  </a:cubicBezTo>
                  <a:cubicBezTo>
                    <a:pt x="135" y="43"/>
                    <a:pt x="109" y="14"/>
                    <a:pt x="75" y="12"/>
                  </a:cubicBezTo>
                  <a:close/>
                  <a:moveTo>
                    <a:pt x="117" y="71"/>
                  </a:moveTo>
                  <a:cubicBezTo>
                    <a:pt x="112" y="71"/>
                    <a:pt x="105" y="73"/>
                    <a:pt x="102" y="75"/>
                  </a:cubicBezTo>
                  <a:cubicBezTo>
                    <a:pt x="98" y="73"/>
                    <a:pt x="91" y="71"/>
                    <a:pt x="84" y="71"/>
                  </a:cubicBezTo>
                  <a:cubicBezTo>
                    <a:pt x="77" y="71"/>
                    <a:pt x="71" y="73"/>
                    <a:pt x="68" y="75"/>
                  </a:cubicBezTo>
                  <a:cubicBezTo>
                    <a:pt x="65" y="73"/>
                    <a:pt x="58" y="71"/>
                    <a:pt x="51" y="71"/>
                  </a:cubicBezTo>
                  <a:cubicBezTo>
                    <a:pt x="45" y="71"/>
                    <a:pt x="37" y="73"/>
                    <a:pt x="34" y="75"/>
                  </a:cubicBezTo>
                  <a:cubicBezTo>
                    <a:pt x="31" y="73"/>
                    <a:pt x="26" y="71"/>
                    <a:pt x="19" y="71"/>
                  </a:cubicBezTo>
                  <a:cubicBezTo>
                    <a:pt x="15" y="71"/>
                    <a:pt x="11" y="72"/>
                    <a:pt x="8" y="73"/>
                  </a:cubicBezTo>
                  <a:cubicBezTo>
                    <a:pt x="11" y="43"/>
                    <a:pt x="33" y="21"/>
                    <a:pt x="62" y="20"/>
                  </a:cubicBezTo>
                  <a:cubicBezTo>
                    <a:pt x="63" y="20"/>
                    <a:pt x="65" y="20"/>
                    <a:pt x="67" y="16"/>
                  </a:cubicBezTo>
                  <a:cubicBezTo>
                    <a:pt x="70" y="19"/>
                    <a:pt x="71" y="20"/>
                    <a:pt x="73" y="20"/>
                  </a:cubicBezTo>
                  <a:cubicBezTo>
                    <a:pt x="102" y="21"/>
                    <a:pt x="124" y="43"/>
                    <a:pt x="127" y="73"/>
                  </a:cubicBezTo>
                  <a:cubicBezTo>
                    <a:pt x="124" y="72"/>
                    <a:pt x="120" y="71"/>
                    <a:pt x="117" y="7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noChangeAspect="1" noEditPoints="1"/>
            </p:cNvSpPr>
            <p:nvPr/>
          </p:nvSpPr>
          <p:spPr bwMode="auto">
            <a:xfrm>
              <a:off x="3199162" y="1252560"/>
              <a:ext cx="424320" cy="265552"/>
            </a:xfrm>
            <a:custGeom>
              <a:avLst/>
              <a:gdLst>
                <a:gd name="T0" fmla="*/ 19 w 302"/>
                <a:gd name="T1" fmla="*/ 66 h 189"/>
                <a:gd name="T2" fmla="*/ 0 w 302"/>
                <a:gd name="T3" fmla="*/ 66 h 189"/>
                <a:gd name="T4" fmla="*/ 0 w 302"/>
                <a:gd name="T5" fmla="*/ 0 h 189"/>
                <a:gd name="T6" fmla="*/ 66 w 302"/>
                <a:gd name="T7" fmla="*/ 0 h 189"/>
                <a:gd name="T8" fmla="*/ 66 w 302"/>
                <a:gd name="T9" fmla="*/ 19 h 189"/>
                <a:gd name="T10" fmla="*/ 19 w 302"/>
                <a:gd name="T11" fmla="*/ 19 h 189"/>
                <a:gd name="T12" fmla="*/ 19 w 302"/>
                <a:gd name="T13" fmla="*/ 66 h 189"/>
                <a:gd name="T14" fmla="*/ 38 w 302"/>
                <a:gd name="T15" fmla="*/ 38 h 189"/>
                <a:gd name="T16" fmla="*/ 265 w 302"/>
                <a:gd name="T17" fmla="*/ 38 h 189"/>
                <a:gd name="T18" fmla="*/ 265 w 302"/>
                <a:gd name="T19" fmla="*/ 151 h 189"/>
                <a:gd name="T20" fmla="*/ 38 w 302"/>
                <a:gd name="T21" fmla="*/ 151 h 189"/>
                <a:gd name="T22" fmla="*/ 38 w 302"/>
                <a:gd name="T23" fmla="*/ 38 h 189"/>
                <a:gd name="T24" fmla="*/ 57 w 302"/>
                <a:gd name="T25" fmla="*/ 133 h 189"/>
                <a:gd name="T26" fmla="*/ 246 w 302"/>
                <a:gd name="T27" fmla="*/ 133 h 189"/>
                <a:gd name="T28" fmla="*/ 246 w 302"/>
                <a:gd name="T29" fmla="*/ 57 h 189"/>
                <a:gd name="T30" fmla="*/ 57 w 302"/>
                <a:gd name="T31" fmla="*/ 57 h 189"/>
                <a:gd name="T32" fmla="*/ 57 w 302"/>
                <a:gd name="T33" fmla="*/ 133 h 189"/>
                <a:gd name="T34" fmla="*/ 236 w 302"/>
                <a:gd name="T35" fmla="*/ 0 h 189"/>
                <a:gd name="T36" fmla="*/ 236 w 302"/>
                <a:gd name="T37" fmla="*/ 19 h 189"/>
                <a:gd name="T38" fmla="*/ 284 w 302"/>
                <a:gd name="T39" fmla="*/ 19 h 189"/>
                <a:gd name="T40" fmla="*/ 284 w 302"/>
                <a:gd name="T41" fmla="*/ 66 h 189"/>
                <a:gd name="T42" fmla="*/ 302 w 302"/>
                <a:gd name="T43" fmla="*/ 66 h 189"/>
                <a:gd name="T44" fmla="*/ 302 w 302"/>
                <a:gd name="T45" fmla="*/ 0 h 189"/>
                <a:gd name="T46" fmla="*/ 236 w 302"/>
                <a:gd name="T47" fmla="*/ 0 h 189"/>
                <a:gd name="T48" fmla="*/ 284 w 302"/>
                <a:gd name="T49" fmla="*/ 170 h 189"/>
                <a:gd name="T50" fmla="*/ 236 w 302"/>
                <a:gd name="T51" fmla="*/ 170 h 189"/>
                <a:gd name="T52" fmla="*/ 236 w 302"/>
                <a:gd name="T53" fmla="*/ 189 h 189"/>
                <a:gd name="T54" fmla="*/ 302 w 302"/>
                <a:gd name="T55" fmla="*/ 189 h 189"/>
                <a:gd name="T56" fmla="*/ 302 w 302"/>
                <a:gd name="T57" fmla="*/ 123 h 189"/>
                <a:gd name="T58" fmla="*/ 284 w 302"/>
                <a:gd name="T59" fmla="*/ 123 h 189"/>
                <a:gd name="T60" fmla="*/ 284 w 302"/>
                <a:gd name="T61" fmla="*/ 170 h 189"/>
                <a:gd name="T62" fmla="*/ 19 w 302"/>
                <a:gd name="T63" fmla="*/ 123 h 189"/>
                <a:gd name="T64" fmla="*/ 0 w 302"/>
                <a:gd name="T65" fmla="*/ 123 h 189"/>
                <a:gd name="T66" fmla="*/ 0 w 302"/>
                <a:gd name="T67" fmla="*/ 189 h 189"/>
                <a:gd name="T68" fmla="*/ 66 w 302"/>
                <a:gd name="T69" fmla="*/ 189 h 189"/>
                <a:gd name="T70" fmla="*/ 66 w 302"/>
                <a:gd name="T71" fmla="*/ 170 h 189"/>
                <a:gd name="T72" fmla="*/ 19 w 302"/>
                <a:gd name="T73" fmla="*/ 170 h 189"/>
                <a:gd name="T74" fmla="*/ 19 w 302"/>
                <a:gd name="T75" fmla="*/ 12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2" h="189">
                  <a:moveTo>
                    <a:pt x="19" y="66"/>
                  </a:moveTo>
                  <a:lnTo>
                    <a:pt x="0" y="66"/>
                  </a:lnTo>
                  <a:lnTo>
                    <a:pt x="0" y="0"/>
                  </a:lnTo>
                  <a:lnTo>
                    <a:pt x="66" y="0"/>
                  </a:lnTo>
                  <a:lnTo>
                    <a:pt x="66" y="19"/>
                  </a:lnTo>
                  <a:lnTo>
                    <a:pt x="19" y="19"/>
                  </a:lnTo>
                  <a:lnTo>
                    <a:pt x="19" y="66"/>
                  </a:lnTo>
                  <a:close/>
                  <a:moveTo>
                    <a:pt x="38" y="38"/>
                  </a:moveTo>
                  <a:lnTo>
                    <a:pt x="265" y="38"/>
                  </a:lnTo>
                  <a:lnTo>
                    <a:pt x="265" y="151"/>
                  </a:lnTo>
                  <a:lnTo>
                    <a:pt x="38" y="151"/>
                  </a:lnTo>
                  <a:lnTo>
                    <a:pt x="38" y="38"/>
                  </a:lnTo>
                  <a:close/>
                  <a:moveTo>
                    <a:pt x="57" y="133"/>
                  </a:moveTo>
                  <a:lnTo>
                    <a:pt x="246" y="133"/>
                  </a:lnTo>
                  <a:lnTo>
                    <a:pt x="246" y="57"/>
                  </a:lnTo>
                  <a:lnTo>
                    <a:pt x="57" y="57"/>
                  </a:lnTo>
                  <a:lnTo>
                    <a:pt x="57" y="133"/>
                  </a:lnTo>
                  <a:close/>
                  <a:moveTo>
                    <a:pt x="236" y="0"/>
                  </a:moveTo>
                  <a:lnTo>
                    <a:pt x="236" y="19"/>
                  </a:lnTo>
                  <a:lnTo>
                    <a:pt x="284" y="19"/>
                  </a:lnTo>
                  <a:lnTo>
                    <a:pt x="284" y="66"/>
                  </a:lnTo>
                  <a:lnTo>
                    <a:pt x="302" y="66"/>
                  </a:lnTo>
                  <a:lnTo>
                    <a:pt x="302" y="0"/>
                  </a:lnTo>
                  <a:lnTo>
                    <a:pt x="236" y="0"/>
                  </a:lnTo>
                  <a:close/>
                  <a:moveTo>
                    <a:pt x="284" y="170"/>
                  </a:moveTo>
                  <a:lnTo>
                    <a:pt x="236" y="170"/>
                  </a:lnTo>
                  <a:lnTo>
                    <a:pt x="236" y="189"/>
                  </a:lnTo>
                  <a:lnTo>
                    <a:pt x="302" y="189"/>
                  </a:lnTo>
                  <a:lnTo>
                    <a:pt x="302" y="123"/>
                  </a:lnTo>
                  <a:lnTo>
                    <a:pt x="284" y="123"/>
                  </a:lnTo>
                  <a:lnTo>
                    <a:pt x="284" y="170"/>
                  </a:lnTo>
                  <a:close/>
                  <a:moveTo>
                    <a:pt x="19" y="123"/>
                  </a:moveTo>
                  <a:lnTo>
                    <a:pt x="0" y="123"/>
                  </a:lnTo>
                  <a:lnTo>
                    <a:pt x="0" y="189"/>
                  </a:lnTo>
                  <a:lnTo>
                    <a:pt x="66" y="189"/>
                  </a:lnTo>
                  <a:lnTo>
                    <a:pt x="66" y="170"/>
                  </a:lnTo>
                  <a:lnTo>
                    <a:pt x="19" y="170"/>
                  </a:lnTo>
                  <a:lnTo>
                    <a:pt x="19" y="1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noChangeAspect="1" noEditPoints="1"/>
            </p:cNvSpPr>
            <p:nvPr/>
          </p:nvSpPr>
          <p:spPr bwMode="auto">
            <a:xfrm>
              <a:off x="4109218" y="1252560"/>
              <a:ext cx="425726" cy="265552"/>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noChangeAspect="1"/>
            </p:cNvSpPr>
            <p:nvPr/>
          </p:nvSpPr>
          <p:spPr bwMode="auto">
            <a:xfrm>
              <a:off x="10308093" y="4863281"/>
              <a:ext cx="355474" cy="355474"/>
            </a:xfrm>
            <a:custGeom>
              <a:avLst/>
              <a:gdLst>
                <a:gd name="T0" fmla="*/ 208 w 253"/>
                <a:gd name="T1" fmla="*/ 83 h 253"/>
                <a:gd name="T2" fmla="*/ 197 w 253"/>
                <a:gd name="T3" fmla="*/ 94 h 253"/>
                <a:gd name="T4" fmla="*/ 218 w 253"/>
                <a:gd name="T5" fmla="*/ 118 h 253"/>
                <a:gd name="T6" fmla="*/ 135 w 253"/>
                <a:gd name="T7" fmla="*/ 118 h 253"/>
                <a:gd name="T8" fmla="*/ 135 w 253"/>
                <a:gd name="T9" fmla="*/ 35 h 253"/>
                <a:gd name="T10" fmla="*/ 159 w 253"/>
                <a:gd name="T11" fmla="*/ 57 h 253"/>
                <a:gd name="T12" fmla="*/ 171 w 253"/>
                <a:gd name="T13" fmla="*/ 45 h 253"/>
                <a:gd name="T14" fmla="*/ 126 w 253"/>
                <a:gd name="T15" fmla="*/ 0 h 253"/>
                <a:gd name="T16" fmla="*/ 83 w 253"/>
                <a:gd name="T17" fmla="*/ 45 h 253"/>
                <a:gd name="T18" fmla="*/ 95 w 253"/>
                <a:gd name="T19" fmla="*/ 57 h 253"/>
                <a:gd name="T20" fmla="*/ 116 w 253"/>
                <a:gd name="T21" fmla="*/ 35 h 253"/>
                <a:gd name="T22" fmla="*/ 116 w 253"/>
                <a:gd name="T23" fmla="*/ 118 h 253"/>
                <a:gd name="T24" fmla="*/ 36 w 253"/>
                <a:gd name="T25" fmla="*/ 118 h 253"/>
                <a:gd name="T26" fmla="*/ 57 w 253"/>
                <a:gd name="T27" fmla="*/ 94 h 253"/>
                <a:gd name="T28" fmla="*/ 45 w 253"/>
                <a:gd name="T29" fmla="*/ 83 h 253"/>
                <a:gd name="T30" fmla="*/ 0 w 253"/>
                <a:gd name="T31" fmla="*/ 128 h 253"/>
                <a:gd name="T32" fmla="*/ 45 w 253"/>
                <a:gd name="T33" fmla="*/ 170 h 253"/>
                <a:gd name="T34" fmla="*/ 57 w 253"/>
                <a:gd name="T35" fmla="*/ 158 h 253"/>
                <a:gd name="T36" fmla="*/ 36 w 253"/>
                <a:gd name="T37" fmla="*/ 137 h 253"/>
                <a:gd name="T38" fmla="*/ 116 w 253"/>
                <a:gd name="T39" fmla="*/ 137 h 253"/>
                <a:gd name="T40" fmla="*/ 116 w 253"/>
                <a:gd name="T41" fmla="*/ 217 h 253"/>
                <a:gd name="T42" fmla="*/ 95 w 253"/>
                <a:gd name="T43" fmla="*/ 196 h 253"/>
                <a:gd name="T44" fmla="*/ 83 w 253"/>
                <a:gd name="T45" fmla="*/ 208 h 253"/>
                <a:gd name="T46" fmla="*/ 126 w 253"/>
                <a:gd name="T47" fmla="*/ 253 h 253"/>
                <a:gd name="T48" fmla="*/ 171 w 253"/>
                <a:gd name="T49" fmla="*/ 208 h 253"/>
                <a:gd name="T50" fmla="*/ 159 w 253"/>
                <a:gd name="T51" fmla="*/ 196 h 253"/>
                <a:gd name="T52" fmla="*/ 135 w 253"/>
                <a:gd name="T53" fmla="*/ 217 h 253"/>
                <a:gd name="T54" fmla="*/ 135 w 253"/>
                <a:gd name="T55" fmla="*/ 137 h 253"/>
                <a:gd name="T56" fmla="*/ 218 w 253"/>
                <a:gd name="T57" fmla="*/ 137 h 253"/>
                <a:gd name="T58" fmla="*/ 197 w 253"/>
                <a:gd name="T59" fmla="*/ 158 h 253"/>
                <a:gd name="T60" fmla="*/ 208 w 253"/>
                <a:gd name="T61" fmla="*/ 170 h 253"/>
                <a:gd name="T62" fmla="*/ 253 w 253"/>
                <a:gd name="T63" fmla="*/ 128 h 253"/>
                <a:gd name="T64" fmla="*/ 208 w 253"/>
                <a:gd name="T65" fmla="*/ 8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3" h="253">
                  <a:moveTo>
                    <a:pt x="208" y="83"/>
                  </a:moveTo>
                  <a:lnTo>
                    <a:pt x="197" y="94"/>
                  </a:lnTo>
                  <a:lnTo>
                    <a:pt x="218" y="118"/>
                  </a:lnTo>
                  <a:lnTo>
                    <a:pt x="135" y="118"/>
                  </a:lnTo>
                  <a:lnTo>
                    <a:pt x="135" y="35"/>
                  </a:lnTo>
                  <a:lnTo>
                    <a:pt x="159" y="57"/>
                  </a:lnTo>
                  <a:lnTo>
                    <a:pt x="171" y="45"/>
                  </a:lnTo>
                  <a:lnTo>
                    <a:pt x="126" y="0"/>
                  </a:lnTo>
                  <a:lnTo>
                    <a:pt x="83" y="45"/>
                  </a:lnTo>
                  <a:lnTo>
                    <a:pt x="95" y="57"/>
                  </a:lnTo>
                  <a:lnTo>
                    <a:pt x="116" y="35"/>
                  </a:lnTo>
                  <a:lnTo>
                    <a:pt x="116" y="118"/>
                  </a:lnTo>
                  <a:lnTo>
                    <a:pt x="36" y="118"/>
                  </a:lnTo>
                  <a:lnTo>
                    <a:pt x="57" y="94"/>
                  </a:lnTo>
                  <a:lnTo>
                    <a:pt x="45" y="83"/>
                  </a:lnTo>
                  <a:lnTo>
                    <a:pt x="0" y="128"/>
                  </a:lnTo>
                  <a:lnTo>
                    <a:pt x="45" y="170"/>
                  </a:lnTo>
                  <a:lnTo>
                    <a:pt x="57" y="158"/>
                  </a:lnTo>
                  <a:lnTo>
                    <a:pt x="36" y="137"/>
                  </a:lnTo>
                  <a:lnTo>
                    <a:pt x="116" y="137"/>
                  </a:lnTo>
                  <a:lnTo>
                    <a:pt x="116" y="217"/>
                  </a:lnTo>
                  <a:lnTo>
                    <a:pt x="95" y="196"/>
                  </a:lnTo>
                  <a:lnTo>
                    <a:pt x="83" y="208"/>
                  </a:lnTo>
                  <a:lnTo>
                    <a:pt x="126" y="253"/>
                  </a:lnTo>
                  <a:lnTo>
                    <a:pt x="171" y="208"/>
                  </a:lnTo>
                  <a:lnTo>
                    <a:pt x="159" y="196"/>
                  </a:lnTo>
                  <a:lnTo>
                    <a:pt x="135" y="217"/>
                  </a:lnTo>
                  <a:lnTo>
                    <a:pt x="135" y="137"/>
                  </a:lnTo>
                  <a:lnTo>
                    <a:pt x="218" y="137"/>
                  </a:lnTo>
                  <a:lnTo>
                    <a:pt x="197" y="158"/>
                  </a:lnTo>
                  <a:lnTo>
                    <a:pt x="208" y="170"/>
                  </a:lnTo>
                  <a:lnTo>
                    <a:pt x="253" y="128"/>
                  </a:lnTo>
                  <a:lnTo>
                    <a:pt x="208" y="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ChangeAspect="1" noEditPoints="1"/>
            </p:cNvSpPr>
            <p:nvPr/>
          </p:nvSpPr>
          <p:spPr bwMode="auto">
            <a:xfrm>
              <a:off x="4970467" y="4828156"/>
              <a:ext cx="318943" cy="425725"/>
            </a:xfrm>
            <a:custGeom>
              <a:avLst/>
              <a:gdLst>
                <a:gd name="T0" fmla="*/ 123 w 227"/>
                <a:gd name="T1" fmla="*/ 0 h 303"/>
                <a:gd name="T2" fmla="*/ 0 w 227"/>
                <a:gd name="T3" fmla="*/ 0 h 303"/>
                <a:gd name="T4" fmla="*/ 0 w 227"/>
                <a:gd name="T5" fmla="*/ 114 h 303"/>
                <a:gd name="T6" fmla="*/ 0 w 227"/>
                <a:gd name="T7" fmla="*/ 123 h 303"/>
                <a:gd name="T8" fmla="*/ 0 w 227"/>
                <a:gd name="T9" fmla="*/ 303 h 303"/>
                <a:gd name="T10" fmla="*/ 19 w 227"/>
                <a:gd name="T11" fmla="*/ 303 h 303"/>
                <a:gd name="T12" fmla="*/ 19 w 227"/>
                <a:gd name="T13" fmla="*/ 123 h 303"/>
                <a:gd name="T14" fmla="*/ 104 w 227"/>
                <a:gd name="T15" fmla="*/ 123 h 303"/>
                <a:gd name="T16" fmla="*/ 104 w 227"/>
                <a:gd name="T17" fmla="*/ 142 h 303"/>
                <a:gd name="T18" fmla="*/ 227 w 227"/>
                <a:gd name="T19" fmla="*/ 142 h 303"/>
                <a:gd name="T20" fmla="*/ 227 w 227"/>
                <a:gd name="T21" fmla="*/ 19 h 303"/>
                <a:gd name="T22" fmla="*/ 123 w 227"/>
                <a:gd name="T23" fmla="*/ 19 h 303"/>
                <a:gd name="T24" fmla="*/ 123 w 227"/>
                <a:gd name="T25" fmla="*/ 0 h 303"/>
                <a:gd name="T26" fmla="*/ 19 w 227"/>
                <a:gd name="T27" fmla="*/ 19 h 303"/>
                <a:gd name="T28" fmla="*/ 104 w 227"/>
                <a:gd name="T29" fmla="*/ 19 h 303"/>
                <a:gd name="T30" fmla="*/ 104 w 227"/>
                <a:gd name="T31" fmla="*/ 104 h 303"/>
                <a:gd name="T32" fmla="*/ 19 w 227"/>
                <a:gd name="T33" fmla="*/ 104 h 303"/>
                <a:gd name="T34" fmla="*/ 19 w 227"/>
                <a:gd name="T35" fmla="*/ 19 h 303"/>
                <a:gd name="T36" fmla="*/ 208 w 227"/>
                <a:gd name="T37" fmla="*/ 123 h 303"/>
                <a:gd name="T38" fmla="*/ 123 w 227"/>
                <a:gd name="T39" fmla="*/ 123 h 303"/>
                <a:gd name="T40" fmla="*/ 123 w 227"/>
                <a:gd name="T41" fmla="*/ 38 h 303"/>
                <a:gd name="T42" fmla="*/ 208 w 227"/>
                <a:gd name="T43" fmla="*/ 38 h 303"/>
                <a:gd name="T44" fmla="*/ 208 w 227"/>
                <a:gd name="T45" fmla="*/ 12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03">
                  <a:moveTo>
                    <a:pt x="123" y="0"/>
                  </a:moveTo>
                  <a:lnTo>
                    <a:pt x="0" y="0"/>
                  </a:lnTo>
                  <a:lnTo>
                    <a:pt x="0" y="114"/>
                  </a:lnTo>
                  <a:lnTo>
                    <a:pt x="0" y="123"/>
                  </a:lnTo>
                  <a:lnTo>
                    <a:pt x="0" y="303"/>
                  </a:lnTo>
                  <a:lnTo>
                    <a:pt x="19" y="303"/>
                  </a:lnTo>
                  <a:lnTo>
                    <a:pt x="19" y="123"/>
                  </a:lnTo>
                  <a:lnTo>
                    <a:pt x="104" y="123"/>
                  </a:lnTo>
                  <a:lnTo>
                    <a:pt x="104" y="142"/>
                  </a:lnTo>
                  <a:lnTo>
                    <a:pt x="227" y="142"/>
                  </a:lnTo>
                  <a:lnTo>
                    <a:pt x="227" y="19"/>
                  </a:lnTo>
                  <a:lnTo>
                    <a:pt x="123" y="19"/>
                  </a:lnTo>
                  <a:lnTo>
                    <a:pt x="123" y="0"/>
                  </a:lnTo>
                  <a:close/>
                  <a:moveTo>
                    <a:pt x="19" y="19"/>
                  </a:moveTo>
                  <a:lnTo>
                    <a:pt x="104" y="19"/>
                  </a:lnTo>
                  <a:lnTo>
                    <a:pt x="104" y="104"/>
                  </a:lnTo>
                  <a:lnTo>
                    <a:pt x="19" y="104"/>
                  </a:lnTo>
                  <a:lnTo>
                    <a:pt x="19" y="19"/>
                  </a:lnTo>
                  <a:close/>
                  <a:moveTo>
                    <a:pt x="208" y="123"/>
                  </a:moveTo>
                  <a:lnTo>
                    <a:pt x="123" y="123"/>
                  </a:lnTo>
                  <a:lnTo>
                    <a:pt x="123" y="38"/>
                  </a:lnTo>
                  <a:lnTo>
                    <a:pt x="208" y="38"/>
                  </a:lnTo>
                  <a:lnTo>
                    <a:pt x="208" y="1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noChangeAspect="1" noEditPoints="1"/>
            </p:cNvSpPr>
            <p:nvPr/>
          </p:nvSpPr>
          <p:spPr bwMode="auto">
            <a:xfrm>
              <a:off x="5830196" y="4854851"/>
              <a:ext cx="318943" cy="372334"/>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noChangeAspect="1"/>
            </p:cNvSpPr>
            <p:nvPr/>
          </p:nvSpPr>
          <p:spPr bwMode="auto">
            <a:xfrm>
              <a:off x="9374548" y="4939856"/>
              <a:ext cx="418700" cy="202325"/>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noChangeAspect="1" noEditPoints="1"/>
            </p:cNvSpPr>
            <p:nvPr/>
          </p:nvSpPr>
          <p:spPr bwMode="auto">
            <a:xfrm>
              <a:off x="2268297" y="4908242"/>
              <a:ext cx="424320" cy="265552"/>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noChangeAspect="1" noEditPoints="1"/>
            </p:cNvSpPr>
            <p:nvPr/>
          </p:nvSpPr>
          <p:spPr bwMode="auto">
            <a:xfrm>
              <a:off x="6584104" y="4836586"/>
              <a:ext cx="518458" cy="408865"/>
            </a:xfrm>
            <a:custGeom>
              <a:avLst/>
              <a:gdLst>
                <a:gd name="T0" fmla="*/ 135 w 156"/>
                <a:gd name="T1" fmla="*/ 45 h 123"/>
                <a:gd name="T2" fmla="*/ 139 w 156"/>
                <a:gd name="T3" fmla="*/ 42 h 123"/>
                <a:gd name="T4" fmla="*/ 138 w 156"/>
                <a:gd name="T5" fmla="*/ 24 h 123"/>
                <a:gd name="T6" fmla="*/ 131 w 156"/>
                <a:gd name="T7" fmla="*/ 33 h 123"/>
                <a:gd name="T8" fmla="*/ 137 w 156"/>
                <a:gd name="T9" fmla="*/ 33 h 123"/>
                <a:gd name="T10" fmla="*/ 133 w 156"/>
                <a:gd name="T11" fmla="*/ 36 h 123"/>
                <a:gd name="T12" fmla="*/ 82 w 156"/>
                <a:gd name="T13" fmla="*/ 10 h 123"/>
                <a:gd name="T14" fmla="*/ 84 w 156"/>
                <a:gd name="T15" fmla="*/ 8 h 123"/>
                <a:gd name="T16" fmla="*/ 72 w 156"/>
                <a:gd name="T17" fmla="*/ 0 h 123"/>
                <a:gd name="T18" fmla="*/ 74 w 156"/>
                <a:gd name="T19" fmla="*/ 8 h 123"/>
                <a:gd name="T20" fmla="*/ 32 w 156"/>
                <a:gd name="T21" fmla="*/ 21 h 123"/>
                <a:gd name="T22" fmla="*/ 24 w 156"/>
                <a:gd name="T23" fmla="*/ 23 h 123"/>
                <a:gd name="T24" fmla="*/ 19 w 156"/>
                <a:gd name="T25" fmla="*/ 19 h 123"/>
                <a:gd name="T26" fmla="*/ 19 w 156"/>
                <a:gd name="T27" fmla="*/ 14 h 123"/>
                <a:gd name="T28" fmla="*/ 30 w 156"/>
                <a:gd name="T29" fmla="*/ 14 h 123"/>
                <a:gd name="T30" fmla="*/ 10 w 156"/>
                <a:gd name="T31" fmla="*/ 13 h 123"/>
                <a:gd name="T32" fmla="*/ 14 w 156"/>
                <a:gd name="T33" fmla="*/ 25 h 123"/>
                <a:gd name="T34" fmla="*/ 1 w 156"/>
                <a:gd name="T35" fmla="*/ 71 h 123"/>
                <a:gd name="T36" fmla="*/ 0 w 156"/>
                <a:gd name="T37" fmla="*/ 75 h 123"/>
                <a:gd name="T38" fmla="*/ 54 w 156"/>
                <a:gd name="T39" fmla="*/ 75 h 123"/>
                <a:gd name="T40" fmla="*/ 52 w 156"/>
                <a:gd name="T41" fmla="*/ 71 h 123"/>
                <a:gd name="T42" fmla="*/ 36 w 156"/>
                <a:gd name="T43" fmla="*/ 28 h 123"/>
                <a:gd name="T44" fmla="*/ 74 w 156"/>
                <a:gd name="T45" fmla="*/ 93 h 123"/>
                <a:gd name="T46" fmla="*/ 72 w 156"/>
                <a:gd name="T47" fmla="*/ 101 h 123"/>
                <a:gd name="T48" fmla="*/ 74 w 156"/>
                <a:gd name="T49" fmla="*/ 102 h 123"/>
                <a:gd name="T50" fmla="*/ 72 w 156"/>
                <a:gd name="T51" fmla="*/ 107 h 123"/>
                <a:gd name="T52" fmla="*/ 39 w 156"/>
                <a:gd name="T53" fmla="*/ 123 h 123"/>
                <a:gd name="T54" fmla="*/ 117 w 156"/>
                <a:gd name="T55" fmla="*/ 115 h 123"/>
                <a:gd name="T56" fmla="*/ 84 w 156"/>
                <a:gd name="T57" fmla="*/ 102 h 123"/>
                <a:gd name="T58" fmla="*/ 82 w 156"/>
                <a:gd name="T59" fmla="*/ 101 h 123"/>
                <a:gd name="T60" fmla="*/ 84 w 156"/>
                <a:gd name="T61" fmla="*/ 93 h 123"/>
                <a:gd name="T62" fmla="*/ 82 w 156"/>
                <a:gd name="T63" fmla="*/ 18 h 123"/>
                <a:gd name="T64" fmla="*/ 123 w 156"/>
                <a:gd name="T65" fmla="*/ 44 h 123"/>
                <a:gd name="T66" fmla="*/ 102 w 156"/>
                <a:gd name="T67" fmla="*/ 87 h 123"/>
                <a:gd name="T68" fmla="*/ 129 w 156"/>
                <a:gd name="T69" fmla="*/ 106 h 123"/>
                <a:gd name="T70" fmla="*/ 156 w 156"/>
                <a:gd name="T71" fmla="*/ 87 h 123"/>
                <a:gd name="T72" fmla="*/ 27 w 156"/>
                <a:gd name="T73" fmla="*/ 82 h 123"/>
                <a:gd name="T74" fmla="*/ 41 w 156"/>
                <a:gd name="T75" fmla="*/ 79 h 123"/>
                <a:gd name="T76" fmla="*/ 10 w 156"/>
                <a:gd name="T77" fmla="*/ 71 h 123"/>
                <a:gd name="T78" fmla="*/ 43 w 156"/>
                <a:gd name="T79" fmla="*/ 71 h 123"/>
                <a:gd name="T80" fmla="*/ 71 w 156"/>
                <a:gd name="T81" fmla="*/ 115 h 123"/>
                <a:gd name="T82" fmla="*/ 86 w 156"/>
                <a:gd name="T83" fmla="*/ 115 h 123"/>
                <a:gd name="T84" fmla="*/ 129 w 156"/>
                <a:gd name="T85" fmla="*/ 51 h 123"/>
                <a:gd name="T86" fmla="*/ 113 w 156"/>
                <a:gd name="T87" fmla="*/ 87 h 123"/>
                <a:gd name="T88" fmla="*/ 129 w 156"/>
                <a:gd name="T89" fmla="*/ 98 h 123"/>
                <a:gd name="T90" fmla="*/ 144 w 156"/>
                <a:gd name="T91" fmla="*/ 9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 h="123">
                  <a:moveTo>
                    <a:pt x="155" y="87"/>
                  </a:moveTo>
                  <a:cubicBezTo>
                    <a:pt x="135" y="45"/>
                    <a:pt x="135" y="45"/>
                    <a:pt x="135" y="45"/>
                  </a:cubicBezTo>
                  <a:cubicBezTo>
                    <a:pt x="136" y="44"/>
                    <a:pt x="137" y="44"/>
                    <a:pt x="138" y="43"/>
                  </a:cubicBezTo>
                  <a:cubicBezTo>
                    <a:pt x="138" y="43"/>
                    <a:pt x="139" y="42"/>
                    <a:pt x="139" y="42"/>
                  </a:cubicBezTo>
                  <a:cubicBezTo>
                    <a:pt x="143" y="40"/>
                    <a:pt x="145" y="36"/>
                    <a:pt x="145" y="32"/>
                  </a:cubicBezTo>
                  <a:cubicBezTo>
                    <a:pt x="145" y="28"/>
                    <a:pt x="142" y="25"/>
                    <a:pt x="138" y="24"/>
                  </a:cubicBezTo>
                  <a:cubicBezTo>
                    <a:pt x="134" y="22"/>
                    <a:pt x="129" y="23"/>
                    <a:pt x="125" y="27"/>
                  </a:cubicBezTo>
                  <a:cubicBezTo>
                    <a:pt x="131" y="33"/>
                    <a:pt x="131" y="33"/>
                    <a:pt x="131" y="33"/>
                  </a:cubicBezTo>
                  <a:cubicBezTo>
                    <a:pt x="133" y="31"/>
                    <a:pt x="134" y="31"/>
                    <a:pt x="136" y="31"/>
                  </a:cubicBezTo>
                  <a:cubicBezTo>
                    <a:pt x="136" y="31"/>
                    <a:pt x="137" y="32"/>
                    <a:pt x="137" y="33"/>
                  </a:cubicBezTo>
                  <a:cubicBezTo>
                    <a:pt x="137" y="34"/>
                    <a:pt x="136" y="35"/>
                    <a:pt x="135" y="35"/>
                  </a:cubicBezTo>
                  <a:cubicBezTo>
                    <a:pt x="134" y="36"/>
                    <a:pt x="134" y="36"/>
                    <a:pt x="133" y="36"/>
                  </a:cubicBezTo>
                  <a:cubicBezTo>
                    <a:pt x="130" y="39"/>
                    <a:pt x="128" y="40"/>
                    <a:pt x="122" y="34"/>
                  </a:cubicBezTo>
                  <a:cubicBezTo>
                    <a:pt x="107" y="18"/>
                    <a:pt x="95" y="9"/>
                    <a:pt x="82" y="10"/>
                  </a:cubicBezTo>
                  <a:cubicBezTo>
                    <a:pt x="82" y="8"/>
                    <a:pt x="82" y="8"/>
                    <a:pt x="82" y="8"/>
                  </a:cubicBezTo>
                  <a:cubicBezTo>
                    <a:pt x="84" y="8"/>
                    <a:pt x="84" y="8"/>
                    <a:pt x="84" y="8"/>
                  </a:cubicBezTo>
                  <a:cubicBezTo>
                    <a:pt x="84" y="0"/>
                    <a:pt x="84" y="0"/>
                    <a:pt x="84" y="0"/>
                  </a:cubicBezTo>
                  <a:cubicBezTo>
                    <a:pt x="72" y="0"/>
                    <a:pt x="72" y="0"/>
                    <a:pt x="72" y="0"/>
                  </a:cubicBezTo>
                  <a:cubicBezTo>
                    <a:pt x="72" y="8"/>
                    <a:pt x="72" y="8"/>
                    <a:pt x="72" y="8"/>
                  </a:cubicBezTo>
                  <a:cubicBezTo>
                    <a:pt x="74" y="8"/>
                    <a:pt x="74" y="8"/>
                    <a:pt x="74" y="8"/>
                  </a:cubicBezTo>
                  <a:cubicBezTo>
                    <a:pt x="74" y="9"/>
                    <a:pt x="74" y="9"/>
                    <a:pt x="74" y="9"/>
                  </a:cubicBezTo>
                  <a:cubicBezTo>
                    <a:pt x="62" y="6"/>
                    <a:pt x="49" y="11"/>
                    <a:pt x="32" y="21"/>
                  </a:cubicBezTo>
                  <a:cubicBezTo>
                    <a:pt x="28" y="23"/>
                    <a:pt x="26" y="23"/>
                    <a:pt x="24" y="23"/>
                  </a:cubicBezTo>
                  <a:cubicBezTo>
                    <a:pt x="24" y="23"/>
                    <a:pt x="24" y="23"/>
                    <a:pt x="24" y="23"/>
                  </a:cubicBezTo>
                  <a:cubicBezTo>
                    <a:pt x="22" y="23"/>
                    <a:pt x="21" y="22"/>
                    <a:pt x="20" y="20"/>
                  </a:cubicBezTo>
                  <a:cubicBezTo>
                    <a:pt x="20" y="20"/>
                    <a:pt x="19" y="19"/>
                    <a:pt x="19" y="19"/>
                  </a:cubicBezTo>
                  <a:cubicBezTo>
                    <a:pt x="18" y="18"/>
                    <a:pt x="17" y="17"/>
                    <a:pt x="18" y="16"/>
                  </a:cubicBezTo>
                  <a:cubicBezTo>
                    <a:pt x="18" y="15"/>
                    <a:pt x="19" y="14"/>
                    <a:pt x="19" y="14"/>
                  </a:cubicBezTo>
                  <a:cubicBezTo>
                    <a:pt x="21" y="14"/>
                    <a:pt x="22" y="15"/>
                    <a:pt x="23" y="18"/>
                  </a:cubicBezTo>
                  <a:cubicBezTo>
                    <a:pt x="30" y="14"/>
                    <a:pt x="30" y="14"/>
                    <a:pt x="30" y="14"/>
                  </a:cubicBezTo>
                  <a:cubicBezTo>
                    <a:pt x="27" y="9"/>
                    <a:pt x="23" y="6"/>
                    <a:pt x="19" y="6"/>
                  </a:cubicBezTo>
                  <a:cubicBezTo>
                    <a:pt x="15" y="7"/>
                    <a:pt x="12" y="9"/>
                    <a:pt x="10" y="13"/>
                  </a:cubicBezTo>
                  <a:cubicBezTo>
                    <a:pt x="9" y="17"/>
                    <a:pt x="10" y="21"/>
                    <a:pt x="13" y="24"/>
                  </a:cubicBezTo>
                  <a:cubicBezTo>
                    <a:pt x="13" y="25"/>
                    <a:pt x="14" y="25"/>
                    <a:pt x="14" y="25"/>
                  </a:cubicBezTo>
                  <a:cubicBezTo>
                    <a:pt x="16" y="27"/>
                    <a:pt x="17" y="29"/>
                    <a:pt x="19" y="30"/>
                  </a:cubicBezTo>
                  <a:cubicBezTo>
                    <a:pt x="1" y="71"/>
                    <a:pt x="1" y="71"/>
                    <a:pt x="1" y="71"/>
                  </a:cubicBezTo>
                  <a:cubicBezTo>
                    <a:pt x="0" y="71"/>
                    <a:pt x="0" y="71"/>
                    <a:pt x="0" y="71"/>
                  </a:cubicBezTo>
                  <a:cubicBezTo>
                    <a:pt x="0" y="75"/>
                    <a:pt x="0" y="75"/>
                    <a:pt x="0" y="75"/>
                  </a:cubicBezTo>
                  <a:cubicBezTo>
                    <a:pt x="0" y="83"/>
                    <a:pt x="11" y="90"/>
                    <a:pt x="27" y="90"/>
                  </a:cubicBezTo>
                  <a:cubicBezTo>
                    <a:pt x="42" y="90"/>
                    <a:pt x="54" y="83"/>
                    <a:pt x="54" y="75"/>
                  </a:cubicBezTo>
                  <a:cubicBezTo>
                    <a:pt x="54" y="71"/>
                    <a:pt x="54" y="71"/>
                    <a:pt x="54" y="71"/>
                  </a:cubicBezTo>
                  <a:cubicBezTo>
                    <a:pt x="52" y="71"/>
                    <a:pt x="52" y="71"/>
                    <a:pt x="52" y="71"/>
                  </a:cubicBezTo>
                  <a:cubicBezTo>
                    <a:pt x="32" y="29"/>
                    <a:pt x="32" y="29"/>
                    <a:pt x="32" y="29"/>
                  </a:cubicBezTo>
                  <a:cubicBezTo>
                    <a:pt x="33" y="29"/>
                    <a:pt x="35" y="28"/>
                    <a:pt x="36" y="28"/>
                  </a:cubicBezTo>
                  <a:cubicBezTo>
                    <a:pt x="55" y="17"/>
                    <a:pt x="66" y="14"/>
                    <a:pt x="74" y="17"/>
                  </a:cubicBezTo>
                  <a:cubicBezTo>
                    <a:pt x="74" y="93"/>
                    <a:pt x="74" y="93"/>
                    <a:pt x="74" y="93"/>
                  </a:cubicBezTo>
                  <a:cubicBezTo>
                    <a:pt x="72" y="93"/>
                    <a:pt x="72" y="93"/>
                    <a:pt x="72" y="93"/>
                  </a:cubicBezTo>
                  <a:cubicBezTo>
                    <a:pt x="72" y="101"/>
                    <a:pt x="72" y="101"/>
                    <a:pt x="72" y="101"/>
                  </a:cubicBezTo>
                  <a:cubicBezTo>
                    <a:pt x="74" y="101"/>
                    <a:pt x="74" y="101"/>
                    <a:pt x="74" y="101"/>
                  </a:cubicBezTo>
                  <a:cubicBezTo>
                    <a:pt x="74" y="102"/>
                    <a:pt x="74" y="102"/>
                    <a:pt x="74" y="102"/>
                  </a:cubicBezTo>
                  <a:cubicBezTo>
                    <a:pt x="72" y="102"/>
                    <a:pt x="72" y="102"/>
                    <a:pt x="72" y="102"/>
                  </a:cubicBezTo>
                  <a:cubicBezTo>
                    <a:pt x="72" y="107"/>
                    <a:pt x="72" y="107"/>
                    <a:pt x="72" y="107"/>
                  </a:cubicBezTo>
                  <a:cubicBezTo>
                    <a:pt x="39" y="115"/>
                    <a:pt x="39" y="115"/>
                    <a:pt x="39" y="115"/>
                  </a:cubicBezTo>
                  <a:cubicBezTo>
                    <a:pt x="39" y="123"/>
                    <a:pt x="39" y="123"/>
                    <a:pt x="39" y="123"/>
                  </a:cubicBezTo>
                  <a:cubicBezTo>
                    <a:pt x="117" y="123"/>
                    <a:pt x="117" y="123"/>
                    <a:pt x="117" y="123"/>
                  </a:cubicBezTo>
                  <a:cubicBezTo>
                    <a:pt x="117" y="115"/>
                    <a:pt x="117" y="115"/>
                    <a:pt x="117" y="115"/>
                  </a:cubicBezTo>
                  <a:cubicBezTo>
                    <a:pt x="84" y="107"/>
                    <a:pt x="84" y="107"/>
                    <a:pt x="84" y="107"/>
                  </a:cubicBezTo>
                  <a:cubicBezTo>
                    <a:pt x="84" y="102"/>
                    <a:pt x="84" y="102"/>
                    <a:pt x="84" y="102"/>
                  </a:cubicBezTo>
                  <a:cubicBezTo>
                    <a:pt x="82" y="102"/>
                    <a:pt x="82" y="102"/>
                    <a:pt x="82" y="102"/>
                  </a:cubicBezTo>
                  <a:cubicBezTo>
                    <a:pt x="82" y="101"/>
                    <a:pt x="82" y="101"/>
                    <a:pt x="82" y="101"/>
                  </a:cubicBezTo>
                  <a:cubicBezTo>
                    <a:pt x="84" y="101"/>
                    <a:pt x="84" y="101"/>
                    <a:pt x="84" y="101"/>
                  </a:cubicBezTo>
                  <a:cubicBezTo>
                    <a:pt x="84" y="93"/>
                    <a:pt x="84" y="93"/>
                    <a:pt x="84" y="93"/>
                  </a:cubicBezTo>
                  <a:cubicBezTo>
                    <a:pt x="82" y="93"/>
                    <a:pt x="82" y="93"/>
                    <a:pt x="82" y="93"/>
                  </a:cubicBezTo>
                  <a:cubicBezTo>
                    <a:pt x="82" y="18"/>
                    <a:pt x="82" y="18"/>
                    <a:pt x="82" y="18"/>
                  </a:cubicBezTo>
                  <a:cubicBezTo>
                    <a:pt x="91" y="17"/>
                    <a:pt x="100" y="23"/>
                    <a:pt x="116" y="39"/>
                  </a:cubicBezTo>
                  <a:cubicBezTo>
                    <a:pt x="118" y="42"/>
                    <a:pt x="121" y="43"/>
                    <a:pt x="123" y="44"/>
                  </a:cubicBezTo>
                  <a:cubicBezTo>
                    <a:pt x="104" y="87"/>
                    <a:pt x="104" y="87"/>
                    <a:pt x="104" y="87"/>
                  </a:cubicBezTo>
                  <a:cubicBezTo>
                    <a:pt x="102" y="87"/>
                    <a:pt x="102" y="87"/>
                    <a:pt x="102" y="87"/>
                  </a:cubicBezTo>
                  <a:cubicBezTo>
                    <a:pt x="102" y="91"/>
                    <a:pt x="102" y="91"/>
                    <a:pt x="102" y="91"/>
                  </a:cubicBezTo>
                  <a:cubicBezTo>
                    <a:pt x="102" y="100"/>
                    <a:pt x="114" y="106"/>
                    <a:pt x="129" y="106"/>
                  </a:cubicBezTo>
                  <a:cubicBezTo>
                    <a:pt x="145" y="106"/>
                    <a:pt x="156" y="100"/>
                    <a:pt x="156" y="91"/>
                  </a:cubicBezTo>
                  <a:cubicBezTo>
                    <a:pt x="156" y="87"/>
                    <a:pt x="156" y="87"/>
                    <a:pt x="156" y="87"/>
                  </a:cubicBezTo>
                  <a:lnTo>
                    <a:pt x="155" y="87"/>
                  </a:lnTo>
                  <a:close/>
                  <a:moveTo>
                    <a:pt x="27" y="82"/>
                  </a:moveTo>
                  <a:cubicBezTo>
                    <a:pt x="21" y="82"/>
                    <a:pt x="16" y="81"/>
                    <a:pt x="13" y="79"/>
                  </a:cubicBezTo>
                  <a:cubicBezTo>
                    <a:pt x="41" y="79"/>
                    <a:pt x="41" y="79"/>
                    <a:pt x="41" y="79"/>
                  </a:cubicBezTo>
                  <a:cubicBezTo>
                    <a:pt x="38" y="81"/>
                    <a:pt x="33" y="82"/>
                    <a:pt x="27" y="82"/>
                  </a:cubicBezTo>
                  <a:close/>
                  <a:moveTo>
                    <a:pt x="10" y="71"/>
                  </a:moveTo>
                  <a:cubicBezTo>
                    <a:pt x="26" y="35"/>
                    <a:pt x="26" y="35"/>
                    <a:pt x="26" y="35"/>
                  </a:cubicBezTo>
                  <a:cubicBezTo>
                    <a:pt x="43" y="71"/>
                    <a:pt x="43" y="71"/>
                    <a:pt x="43" y="71"/>
                  </a:cubicBezTo>
                  <a:lnTo>
                    <a:pt x="10" y="71"/>
                  </a:lnTo>
                  <a:close/>
                  <a:moveTo>
                    <a:pt x="71" y="115"/>
                  </a:moveTo>
                  <a:cubicBezTo>
                    <a:pt x="78" y="114"/>
                    <a:pt x="78" y="114"/>
                    <a:pt x="78" y="114"/>
                  </a:cubicBezTo>
                  <a:cubicBezTo>
                    <a:pt x="86" y="115"/>
                    <a:pt x="86" y="115"/>
                    <a:pt x="86" y="115"/>
                  </a:cubicBezTo>
                  <a:lnTo>
                    <a:pt x="71" y="115"/>
                  </a:lnTo>
                  <a:close/>
                  <a:moveTo>
                    <a:pt x="129" y="51"/>
                  </a:moveTo>
                  <a:cubicBezTo>
                    <a:pt x="146" y="87"/>
                    <a:pt x="146" y="87"/>
                    <a:pt x="146" y="87"/>
                  </a:cubicBezTo>
                  <a:cubicBezTo>
                    <a:pt x="113" y="87"/>
                    <a:pt x="113" y="87"/>
                    <a:pt x="113" y="87"/>
                  </a:cubicBezTo>
                  <a:lnTo>
                    <a:pt x="129" y="51"/>
                  </a:lnTo>
                  <a:close/>
                  <a:moveTo>
                    <a:pt x="129" y="98"/>
                  </a:moveTo>
                  <a:cubicBezTo>
                    <a:pt x="123" y="98"/>
                    <a:pt x="118" y="97"/>
                    <a:pt x="115" y="95"/>
                  </a:cubicBezTo>
                  <a:cubicBezTo>
                    <a:pt x="144" y="95"/>
                    <a:pt x="144" y="95"/>
                    <a:pt x="144" y="95"/>
                  </a:cubicBezTo>
                  <a:cubicBezTo>
                    <a:pt x="140" y="97"/>
                    <a:pt x="136" y="98"/>
                    <a:pt x="129"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noChangeAspect="1"/>
            </p:cNvSpPr>
            <p:nvPr/>
          </p:nvSpPr>
          <p:spPr bwMode="auto">
            <a:xfrm>
              <a:off x="8448927" y="4833776"/>
              <a:ext cx="425726" cy="414485"/>
            </a:xfrm>
            <a:custGeom>
              <a:avLst/>
              <a:gdLst>
                <a:gd name="T0" fmla="*/ 154 w 303"/>
                <a:gd name="T1" fmla="*/ 0 h 295"/>
                <a:gd name="T2" fmla="*/ 140 w 303"/>
                <a:gd name="T3" fmla="*/ 11 h 295"/>
                <a:gd name="T4" fmla="*/ 267 w 303"/>
                <a:gd name="T5" fmla="*/ 139 h 295"/>
                <a:gd name="T6" fmla="*/ 0 w 303"/>
                <a:gd name="T7" fmla="*/ 139 h 295"/>
                <a:gd name="T8" fmla="*/ 0 w 303"/>
                <a:gd name="T9" fmla="*/ 158 h 295"/>
                <a:gd name="T10" fmla="*/ 267 w 303"/>
                <a:gd name="T11" fmla="*/ 158 h 295"/>
                <a:gd name="T12" fmla="*/ 140 w 303"/>
                <a:gd name="T13" fmla="*/ 283 h 295"/>
                <a:gd name="T14" fmla="*/ 154 w 303"/>
                <a:gd name="T15" fmla="*/ 295 h 295"/>
                <a:gd name="T16" fmla="*/ 303 w 303"/>
                <a:gd name="T17" fmla="*/ 149 h 295"/>
                <a:gd name="T18" fmla="*/ 154 w 303"/>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295">
                  <a:moveTo>
                    <a:pt x="154" y="0"/>
                  </a:moveTo>
                  <a:lnTo>
                    <a:pt x="140" y="11"/>
                  </a:lnTo>
                  <a:lnTo>
                    <a:pt x="267" y="139"/>
                  </a:lnTo>
                  <a:lnTo>
                    <a:pt x="0" y="139"/>
                  </a:lnTo>
                  <a:lnTo>
                    <a:pt x="0" y="158"/>
                  </a:lnTo>
                  <a:lnTo>
                    <a:pt x="267" y="158"/>
                  </a:lnTo>
                  <a:lnTo>
                    <a:pt x="140" y="283"/>
                  </a:lnTo>
                  <a:lnTo>
                    <a:pt x="154" y="295"/>
                  </a:lnTo>
                  <a:lnTo>
                    <a:pt x="303" y="149"/>
                  </a:lnTo>
                  <a:lnTo>
                    <a:pt x="15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7"/>
            <p:cNvSpPr>
              <a:spLocks noChangeAspect="1" noEditPoints="1"/>
            </p:cNvSpPr>
            <p:nvPr/>
          </p:nvSpPr>
          <p:spPr bwMode="auto">
            <a:xfrm>
              <a:off x="7528599" y="4831669"/>
              <a:ext cx="418700" cy="418700"/>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noChangeAspect="1" noEditPoints="1"/>
            </p:cNvSpPr>
            <p:nvPr/>
          </p:nvSpPr>
          <p:spPr bwMode="auto">
            <a:xfrm>
              <a:off x="3225155" y="4854851"/>
              <a:ext cx="372334" cy="372334"/>
            </a:xfrm>
            <a:custGeom>
              <a:avLst/>
              <a:gdLst>
                <a:gd name="T0" fmla="*/ 48 w 112"/>
                <a:gd name="T1" fmla="*/ 112 h 112"/>
                <a:gd name="T2" fmla="*/ 48 w 112"/>
                <a:gd name="T3" fmla="*/ 80 h 112"/>
                <a:gd name="T4" fmla="*/ 112 w 112"/>
                <a:gd name="T5" fmla="*/ 80 h 112"/>
                <a:gd name="T6" fmla="*/ 112 w 112"/>
                <a:gd name="T7" fmla="*/ 28 h 112"/>
                <a:gd name="T8" fmla="*/ 84 w 112"/>
                <a:gd name="T9" fmla="*/ 0 h 112"/>
                <a:gd name="T10" fmla="*/ 28 w 112"/>
                <a:gd name="T11" fmla="*/ 0 h 112"/>
                <a:gd name="T12" fmla="*/ 0 w 112"/>
                <a:gd name="T13" fmla="*/ 28 h 112"/>
                <a:gd name="T14" fmla="*/ 0 w 112"/>
                <a:gd name="T15" fmla="*/ 80 h 112"/>
                <a:gd name="T16" fmla="*/ 40 w 112"/>
                <a:gd name="T17" fmla="*/ 80 h 112"/>
                <a:gd name="T18" fmla="*/ 40 w 112"/>
                <a:gd name="T19" fmla="*/ 112 h 112"/>
                <a:gd name="T20" fmla="*/ 48 w 112"/>
                <a:gd name="T21" fmla="*/ 112 h 112"/>
                <a:gd name="T22" fmla="*/ 84 w 112"/>
                <a:gd name="T23" fmla="*/ 8 h 112"/>
                <a:gd name="T24" fmla="*/ 104 w 112"/>
                <a:gd name="T25" fmla="*/ 28 h 112"/>
                <a:gd name="T26" fmla="*/ 104 w 112"/>
                <a:gd name="T27" fmla="*/ 72 h 112"/>
                <a:gd name="T28" fmla="*/ 64 w 112"/>
                <a:gd name="T29" fmla="*/ 72 h 112"/>
                <a:gd name="T30" fmla="*/ 64 w 112"/>
                <a:gd name="T31" fmla="*/ 28 h 112"/>
                <a:gd name="T32" fmla="*/ 84 w 112"/>
                <a:gd name="T33" fmla="*/ 8 h 112"/>
                <a:gd name="T34" fmla="*/ 8 w 112"/>
                <a:gd name="T35" fmla="*/ 28 h 112"/>
                <a:gd name="T36" fmla="*/ 28 w 112"/>
                <a:gd name="T37" fmla="*/ 8 h 112"/>
                <a:gd name="T38" fmla="*/ 65 w 112"/>
                <a:gd name="T39" fmla="*/ 8 h 112"/>
                <a:gd name="T40" fmla="*/ 56 w 112"/>
                <a:gd name="T41" fmla="*/ 28 h 112"/>
                <a:gd name="T42" fmla="*/ 56 w 112"/>
                <a:gd name="T43" fmla="*/ 72 h 112"/>
                <a:gd name="T44" fmla="*/ 8 w 112"/>
                <a:gd name="T45" fmla="*/ 72 h 112"/>
                <a:gd name="T46" fmla="*/ 8 w 112"/>
                <a:gd name="T47" fmla="*/ 28 h 112"/>
                <a:gd name="T48" fmla="*/ 24 w 112"/>
                <a:gd name="T49" fmla="*/ 28 h 112"/>
                <a:gd name="T50" fmla="*/ 48 w 112"/>
                <a:gd name="T51" fmla="*/ 28 h 112"/>
                <a:gd name="T52" fmla="*/ 48 w 112"/>
                <a:gd name="T53" fmla="*/ 36 h 112"/>
                <a:gd name="T54" fmla="*/ 32 w 112"/>
                <a:gd name="T55" fmla="*/ 36 h 112"/>
                <a:gd name="T56" fmla="*/ 32 w 112"/>
                <a:gd name="T57" fmla="*/ 44 h 112"/>
                <a:gd name="T58" fmla="*/ 24 w 112"/>
                <a:gd name="T59" fmla="*/ 44 h 112"/>
                <a:gd name="T60" fmla="*/ 24 w 112"/>
                <a:gd name="T61"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112">
                  <a:moveTo>
                    <a:pt x="48" y="112"/>
                  </a:moveTo>
                  <a:cubicBezTo>
                    <a:pt x="48" y="80"/>
                    <a:pt x="48" y="80"/>
                    <a:pt x="48" y="80"/>
                  </a:cubicBezTo>
                  <a:cubicBezTo>
                    <a:pt x="112" y="80"/>
                    <a:pt x="112" y="80"/>
                    <a:pt x="112" y="80"/>
                  </a:cubicBezTo>
                  <a:cubicBezTo>
                    <a:pt x="112" y="28"/>
                    <a:pt x="112" y="28"/>
                    <a:pt x="112" y="28"/>
                  </a:cubicBezTo>
                  <a:cubicBezTo>
                    <a:pt x="112" y="12"/>
                    <a:pt x="100" y="0"/>
                    <a:pt x="84" y="0"/>
                  </a:cubicBezTo>
                  <a:cubicBezTo>
                    <a:pt x="28" y="0"/>
                    <a:pt x="28" y="0"/>
                    <a:pt x="28" y="0"/>
                  </a:cubicBezTo>
                  <a:cubicBezTo>
                    <a:pt x="13" y="0"/>
                    <a:pt x="0" y="12"/>
                    <a:pt x="0" y="28"/>
                  </a:cubicBezTo>
                  <a:cubicBezTo>
                    <a:pt x="0" y="80"/>
                    <a:pt x="0" y="80"/>
                    <a:pt x="0" y="80"/>
                  </a:cubicBezTo>
                  <a:cubicBezTo>
                    <a:pt x="40" y="80"/>
                    <a:pt x="40" y="80"/>
                    <a:pt x="40" y="80"/>
                  </a:cubicBezTo>
                  <a:cubicBezTo>
                    <a:pt x="40" y="112"/>
                    <a:pt x="40" y="112"/>
                    <a:pt x="40" y="112"/>
                  </a:cubicBezTo>
                  <a:lnTo>
                    <a:pt x="48" y="112"/>
                  </a:lnTo>
                  <a:close/>
                  <a:moveTo>
                    <a:pt x="84" y="8"/>
                  </a:moveTo>
                  <a:cubicBezTo>
                    <a:pt x="95" y="8"/>
                    <a:pt x="104" y="17"/>
                    <a:pt x="104" y="28"/>
                  </a:cubicBezTo>
                  <a:cubicBezTo>
                    <a:pt x="104" y="72"/>
                    <a:pt x="104" y="72"/>
                    <a:pt x="104" y="72"/>
                  </a:cubicBezTo>
                  <a:cubicBezTo>
                    <a:pt x="64" y="72"/>
                    <a:pt x="64" y="72"/>
                    <a:pt x="64" y="72"/>
                  </a:cubicBezTo>
                  <a:cubicBezTo>
                    <a:pt x="64" y="28"/>
                    <a:pt x="64" y="28"/>
                    <a:pt x="64" y="28"/>
                  </a:cubicBezTo>
                  <a:cubicBezTo>
                    <a:pt x="64" y="17"/>
                    <a:pt x="73" y="8"/>
                    <a:pt x="84" y="8"/>
                  </a:cubicBezTo>
                  <a:close/>
                  <a:moveTo>
                    <a:pt x="8" y="28"/>
                  </a:moveTo>
                  <a:cubicBezTo>
                    <a:pt x="8" y="17"/>
                    <a:pt x="17" y="8"/>
                    <a:pt x="28" y="8"/>
                  </a:cubicBezTo>
                  <a:cubicBezTo>
                    <a:pt x="65" y="8"/>
                    <a:pt x="65" y="8"/>
                    <a:pt x="65" y="8"/>
                  </a:cubicBezTo>
                  <a:cubicBezTo>
                    <a:pt x="59" y="13"/>
                    <a:pt x="56" y="20"/>
                    <a:pt x="56" y="28"/>
                  </a:cubicBezTo>
                  <a:cubicBezTo>
                    <a:pt x="56" y="72"/>
                    <a:pt x="56" y="72"/>
                    <a:pt x="56" y="72"/>
                  </a:cubicBezTo>
                  <a:cubicBezTo>
                    <a:pt x="8" y="72"/>
                    <a:pt x="8" y="72"/>
                    <a:pt x="8" y="72"/>
                  </a:cubicBezTo>
                  <a:lnTo>
                    <a:pt x="8" y="28"/>
                  </a:lnTo>
                  <a:close/>
                  <a:moveTo>
                    <a:pt x="24" y="28"/>
                  </a:moveTo>
                  <a:cubicBezTo>
                    <a:pt x="48" y="28"/>
                    <a:pt x="48" y="28"/>
                    <a:pt x="48" y="28"/>
                  </a:cubicBezTo>
                  <a:cubicBezTo>
                    <a:pt x="48" y="36"/>
                    <a:pt x="48" y="36"/>
                    <a:pt x="48" y="36"/>
                  </a:cubicBezTo>
                  <a:cubicBezTo>
                    <a:pt x="32" y="36"/>
                    <a:pt x="32" y="36"/>
                    <a:pt x="32" y="36"/>
                  </a:cubicBezTo>
                  <a:cubicBezTo>
                    <a:pt x="32" y="44"/>
                    <a:pt x="32" y="44"/>
                    <a:pt x="32" y="44"/>
                  </a:cubicBezTo>
                  <a:cubicBezTo>
                    <a:pt x="24" y="44"/>
                    <a:pt x="24" y="44"/>
                    <a:pt x="24" y="44"/>
                  </a:cubicBezTo>
                  <a:lnTo>
                    <a:pt x="24" y="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noChangeAspect="1" noEditPoints="1"/>
            </p:cNvSpPr>
            <p:nvPr/>
          </p:nvSpPr>
          <p:spPr bwMode="auto">
            <a:xfrm>
              <a:off x="4139426" y="4860471"/>
              <a:ext cx="365309" cy="361094"/>
            </a:xfrm>
            <a:custGeom>
              <a:avLst/>
              <a:gdLst>
                <a:gd name="T0" fmla="*/ 92 w 260"/>
                <a:gd name="T1" fmla="*/ 35 h 257"/>
                <a:gd name="T2" fmla="*/ 111 w 260"/>
                <a:gd name="T3" fmla="*/ 35 h 257"/>
                <a:gd name="T4" fmla="*/ 111 w 260"/>
                <a:gd name="T5" fmla="*/ 111 h 257"/>
                <a:gd name="T6" fmla="*/ 35 w 260"/>
                <a:gd name="T7" fmla="*/ 111 h 257"/>
                <a:gd name="T8" fmla="*/ 35 w 260"/>
                <a:gd name="T9" fmla="*/ 92 h 257"/>
                <a:gd name="T10" fmla="*/ 78 w 260"/>
                <a:gd name="T11" fmla="*/ 92 h 257"/>
                <a:gd name="T12" fmla="*/ 0 w 260"/>
                <a:gd name="T13" fmla="*/ 11 h 257"/>
                <a:gd name="T14" fmla="*/ 14 w 260"/>
                <a:gd name="T15" fmla="*/ 0 h 257"/>
                <a:gd name="T16" fmla="*/ 92 w 260"/>
                <a:gd name="T17" fmla="*/ 78 h 257"/>
                <a:gd name="T18" fmla="*/ 92 w 260"/>
                <a:gd name="T19" fmla="*/ 35 h 257"/>
                <a:gd name="T20" fmla="*/ 224 w 260"/>
                <a:gd name="T21" fmla="*/ 92 h 257"/>
                <a:gd name="T22" fmla="*/ 182 w 260"/>
                <a:gd name="T23" fmla="*/ 92 h 257"/>
                <a:gd name="T24" fmla="*/ 260 w 260"/>
                <a:gd name="T25" fmla="*/ 11 h 257"/>
                <a:gd name="T26" fmla="*/ 246 w 260"/>
                <a:gd name="T27" fmla="*/ 0 h 257"/>
                <a:gd name="T28" fmla="*/ 168 w 260"/>
                <a:gd name="T29" fmla="*/ 78 h 257"/>
                <a:gd name="T30" fmla="*/ 168 w 260"/>
                <a:gd name="T31" fmla="*/ 35 h 257"/>
                <a:gd name="T32" fmla="*/ 149 w 260"/>
                <a:gd name="T33" fmla="*/ 35 h 257"/>
                <a:gd name="T34" fmla="*/ 149 w 260"/>
                <a:gd name="T35" fmla="*/ 111 h 257"/>
                <a:gd name="T36" fmla="*/ 224 w 260"/>
                <a:gd name="T37" fmla="*/ 111 h 257"/>
                <a:gd name="T38" fmla="*/ 224 w 260"/>
                <a:gd name="T39" fmla="*/ 92 h 257"/>
                <a:gd name="T40" fmla="*/ 224 w 260"/>
                <a:gd name="T41" fmla="*/ 167 h 257"/>
                <a:gd name="T42" fmla="*/ 224 w 260"/>
                <a:gd name="T43" fmla="*/ 149 h 257"/>
                <a:gd name="T44" fmla="*/ 149 w 260"/>
                <a:gd name="T45" fmla="*/ 149 h 257"/>
                <a:gd name="T46" fmla="*/ 149 w 260"/>
                <a:gd name="T47" fmla="*/ 224 h 257"/>
                <a:gd name="T48" fmla="*/ 168 w 260"/>
                <a:gd name="T49" fmla="*/ 224 h 257"/>
                <a:gd name="T50" fmla="*/ 168 w 260"/>
                <a:gd name="T51" fmla="*/ 179 h 257"/>
                <a:gd name="T52" fmla="*/ 246 w 260"/>
                <a:gd name="T53" fmla="*/ 257 h 257"/>
                <a:gd name="T54" fmla="*/ 260 w 260"/>
                <a:gd name="T55" fmla="*/ 245 h 257"/>
                <a:gd name="T56" fmla="*/ 182 w 260"/>
                <a:gd name="T57" fmla="*/ 167 h 257"/>
                <a:gd name="T58" fmla="*/ 224 w 260"/>
                <a:gd name="T59" fmla="*/ 167 h 257"/>
                <a:gd name="T60" fmla="*/ 35 w 260"/>
                <a:gd name="T61" fmla="*/ 167 h 257"/>
                <a:gd name="T62" fmla="*/ 78 w 260"/>
                <a:gd name="T63" fmla="*/ 167 h 257"/>
                <a:gd name="T64" fmla="*/ 0 w 260"/>
                <a:gd name="T65" fmla="*/ 245 h 257"/>
                <a:gd name="T66" fmla="*/ 14 w 260"/>
                <a:gd name="T67" fmla="*/ 257 h 257"/>
                <a:gd name="T68" fmla="*/ 92 w 260"/>
                <a:gd name="T69" fmla="*/ 179 h 257"/>
                <a:gd name="T70" fmla="*/ 92 w 260"/>
                <a:gd name="T71" fmla="*/ 224 h 257"/>
                <a:gd name="T72" fmla="*/ 111 w 260"/>
                <a:gd name="T73" fmla="*/ 224 h 257"/>
                <a:gd name="T74" fmla="*/ 111 w 260"/>
                <a:gd name="T75" fmla="*/ 149 h 257"/>
                <a:gd name="T76" fmla="*/ 35 w 260"/>
                <a:gd name="T77" fmla="*/ 149 h 257"/>
                <a:gd name="T78" fmla="*/ 35 w 260"/>
                <a:gd name="T79" fmla="*/ 16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0" h="257">
                  <a:moveTo>
                    <a:pt x="92" y="35"/>
                  </a:moveTo>
                  <a:lnTo>
                    <a:pt x="111" y="35"/>
                  </a:lnTo>
                  <a:lnTo>
                    <a:pt x="111" y="111"/>
                  </a:lnTo>
                  <a:lnTo>
                    <a:pt x="35" y="111"/>
                  </a:lnTo>
                  <a:lnTo>
                    <a:pt x="35" y="92"/>
                  </a:lnTo>
                  <a:lnTo>
                    <a:pt x="78" y="92"/>
                  </a:lnTo>
                  <a:lnTo>
                    <a:pt x="0" y="11"/>
                  </a:lnTo>
                  <a:lnTo>
                    <a:pt x="14" y="0"/>
                  </a:lnTo>
                  <a:lnTo>
                    <a:pt x="92" y="78"/>
                  </a:lnTo>
                  <a:lnTo>
                    <a:pt x="92" y="35"/>
                  </a:lnTo>
                  <a:close/>
                  <a:moveTo>
                    <a:pt x="224" y="92"/>
                  </a:moveTo>
                  <a:lnTo>
                    <a:pt x="182" y="92"/>
                  </a:lnTo>
                  <a:lnTo>
                    <a:pt x="260" y="11"/>
                  </a:lnTo>
                  <a:lnTo>
                    <a:pt x="246" y="0"/>
                  </a:lnTo>
                  <a:lnTo>
                    <a:pt x="168" y="78"/>
                  </a:lnTo>
                  <a:lnTo>
                    <a:pt x="168" y="35"/>
                  </a:lnTo>
                  <a:lnTo>
                    <a:pt x="149" y="35"/>
                  </a:lnTo>
                  <a:lnTo>
                    <a:pt x="149" y="111"/>
                  </a:lnTo>
                  <a:lnTo>
                    <a:pt x="224" y="111"/>
                  </a:lnTo>
                  <a:lnTo>
                    <a:pt x="224" y="92"/>
                  </a:lnTo>
                  <a:close/>
                  <a:moveTo>
                    <a:pt x="224" y="167"/>
                  </a:moveTo>
                  <a:lnTo>
                    <a:pt x="224" y="149"/>
                  </a:lnTo>
                  <a:lnTo>
                    <a:pt x="149" y="149"/>
                  </a:lnTo>
                  <a:lnTo>
                    <a:pt x="149" y="224"/>
                  </a:lnTo>
                  <a:lnTo>
                    <a:pt x="168" y="224"/>
                  </a:lnTo>
                  <a:lnTo>
                    <a:pt x="168" y="179"/>
                  </a:lnTo>
                  <a:lnTo>
                    <a:pt x="246" y="257"/>
                  </a:lnTo>
                  <a:lnTo>
                    <a:pt x="260" y="245"/>
                  </a:lnTo>
                  <a:lnTo>
                    <a:pt x="182" y="167"/>
                  </a:lnTo>
                  <a:lnTo>
                    <a:pt x="224" y="167"/>
                  </a:lnTo>
                  <a:close/>
                  <a:moveTo>
                    <a:pt x="35" y="167"/>
                  </a:moveTo>
                  <a:lnTo>
                    <a:pt x="78" y="167"/>
                  </a:lnTo>
                  <a:lnTo>
                    <a:pt x="0" y="245"/>
                  </a:lnTo>
                  <a:lnTo>
                    <a:pt x="14" y="257"/>
                  </a:lnTo>
                  <a:lnTo>
                    <a:pt x="92" y="179"/>
                  </a:lnTo>
                  <a:lnTo>
                    <a:pt x="92" y="224"/>
                  </a:lnTo>
                  <a:lnTo>
                    <a:pt x="111" y="224"/>
                  </a:lnTo>
                  <a:lnTo>
                    <a:pt x="111" y="149"/>
                  </a:lnTo>
                  <a:lnTo>
                    <a:pt x="35" y="149"/>
                  </a:lnTo>
                  <a:lnTo>
                    <a:pt x="35" y="1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noChangeAspect="1" noEditPoints="1"/>
            </p:cNvSpPr>
            <p:nvPr/>
          </p:nvSpPr>
          <p:spPr bwMode="auto">
            <a:xfrm>
              <a:off x="1343162" y="4868200"/>
              <a:ext cx="397625" cy="345638"/>
            </a:xfrm>
            <a:custGeom>
              <a:avLst/>
              <a:gdLst>
                <a:gd name="T0" fmla="*/ 92 w 120"/>
                <a:gd name="T1" fmla="*/ 40 h 104"/>
                <a:gd name="T2" fmla="*/ 64 w 120"/>
                <a:gd name="T3" fmla="*/ 40 h 104"/>
                <a:gd name="T4" fmla="*/ 64 w 120"/>
                <a:gd name="T5" fmla="*/ 32 h 104"/>
                <a:gd name="T6" fmla="*/ 76 w 120"/>
                <a:gd name="T7" fmla="*/ 16 h 104"/>
                <a:gd name="T8" fmla="*/ 60 w 120"/>
                <a:gd name="T9" fmla="*/ 0 h 104"/>
                <a:gd name="T10" fmla="*/ 44 w 120"/>
                <a:gd name="T11" fmla="*/ 16 h 104"/>
                <a:gd name="T12" fmla="*/ 56 w 120"/>
                <a:gd name="T13" fmla="*/ 32 h 104"/>
                <a:gd name="T14" fmla="*/ 56 w 120"/>
                <a:gd name="T15" fmla="*/ 40 h 104"/>
                <a:gd name="T16" fmla="*/ 28 w 120"/>
                <a:gd name="T17" fmla="*/ 40 h 104"/>
                <a:gd name="T18" fmla="*/ 0 w 120"/>
                <a:gd name="T19" fmla="*/ 104 h 104"/>
                <a:gd name="T20" fmla="*/ 120 w 120"/>
                <a:gd name="T21" fmla="*/ 104 h 104"/>
                <a:gd name="T22" fmla="*/ 92 w 120"/>
                <a:gd name="T23" fmla="*/ 40 h 104"/>
                <a:gd name="T24" fmla="*/ 52 w 120"/>
                <a:gd name="T25" fmla="*/ 16 h 104"/>
                <a:gd name="T26" fmla="*/ 60 w 120"/>
                <a:gd name="T27" fmla="*/ 8 h 104"/>
                <a:gd name="T28" fmla="*/ 68 w 120"/>
                <a:gd name="T29" fmla="*/ 16 h 104"/>
                <a:gd name="T30" fmla="*/ 60 w 120"/>
                <a:gd name="T31" fmla="*/ 24 h 104"/>
                <a:gd name="T32" fmla="*/ 52 w 120"/>
                <a:gd name="T33" fmla="*/ 16 h 104"/>
                <a:gd name="T34" fmla="*/ 79 w 120"/>
                <a:gd name="T35" fmla="*/ 80 h 104"/>
                <a:gd name="T36" fmla="*/ 83 w 120"/>
                <a:gd name="T37" fmla="*/ 96 h 104"/>
                <a:gd name="T38" fmla="*/ 37 w 120"/>
                <a:gd name="T39" fmla="*/ 96 h 104"/>
                <a:gd name="T40" fmla="*/ 41 w 120"/>
                <a:gd name="T41" fmla="*/ 80 h 104"/>
                <a:gd name="T42" fmla="*/ 79 w 120"/>
                <a:gd name="T43" fmla="*/ 80 h 104"/>
                <a:gd name="T44" fmla="*/ 87 w 120"/>
                <a:gd name="T45" fmla="*/ 80 h 104"/>
                <a:gd name="T46" fmla="*/ 101 w 120"/>
                <a:gd name="T47" fmla="*/ 80 h 104"/>
                <a:gd name="T48" fmla="*/ 108 w 120"/>
                <a:gd name="T49" fmla="*/ 96 h 104"/>
                <a:gd name="T50" fmla="*/ 91 w 120"/>
                <a:gd name="T51" fmla="*/ 96 h 104"/>
                <a:gd name="T52" fmla="*/ 87 w 120"/>
                <a:gd name="T53" fmla="*/ 80 h 104"/>
                <a:gd name="T54" fmla="*/ 83 w 120"/>
                <a:gd name="T55" fmla="*/ 64 h 104"/>
                <a:gd name="T56" fmla="*/ 94 w 120"/>
                <a:gd name="T57" fmla="*/ 64 h 104"/>
                <a:gd name="T58" fmla="*/ 97 w 120"/>
                <a:gd name="T59" fmla="*/ 72 h 104"/>
                <a:gd name="T60" fmla="*/ 85 w 120"/>
                <a:gd name="T61" fmla="*/ 72 h 104"/>
                <a:gd name="T62" fmla="*/ 83 w 120"/>
                <a:gd name="T63" fmla="*/ 64 h 104"/>
                <a:gd name="T64" fmla="*/ 90 w 120"/>
                <a:gd name="T65" fmla="*/ 56 h 104"/>
                <a:gd name="T66" fmla="*/ 81 w 120"/>
                <a:gd name="T67" fmla="*/ 56 h 104"/>
                <a:gd name="T68" fmla="*/ 79 w 120"/>
                <a:gd name="T69" fmla="*/ 48 h 104"/>
                <a:gd name="T70" fmla="*/ 87 w 120"/>
                <a:gd name="T71" fmla="*/ 48 h 104"/>
                <a:gd name="T72" fmla="*/ 90 w 120"/>
                <a:gd name="T73" fmla="*/ 56 h 104"/>
                <a:gd name="T74" fmla="*/ 71 w 120"/>
                <a:gd name="T75" fmla="*/ 48 h 104"/>
                <a:gd name="T76" fmla="*/ 77 w 120"/>
                <a:gd name="T77" fmla="*/ 72 h 104"/>
                <a:gd name="T78" fmla="*/ 64 w 120"/>
                <a:gd name="T79" fmla="*/ 72 h 104"/>
                <a:gd name="T80" fmla="*/ 64 w 120"/>
                <a:gd name="T81" fmla="*/ 48 h 104"/>
                <a:gd name="T82" fmla="*/ 71 w 120"/>
                <a:gd name="T83" fmla="*/ 48 h 104"/>
                <a:gd name="T84" fmla="*/ 33 w 120"/>
                <a:gd name="T85" fmla="*/ 48 h 104"/>
                <a:gd name="T86" fmla="*/ 56 w 120"/>
                <a:gd name="T87" fmla="*/ 48 h 104"/>
                <a:gd name="T88" fmla="*/ 56 w 120"/>
                <a:gd name="T89" fmla="*/ 72 h 104"/>
                <a:gd name="T90" fmla="*/ 22 w 120"/>
                <a:gd name="T91" fmla="*/ 72 h 104"/>
                <a:gd name="T92" fmla="*/ 33 w 120"/>
                <a:gd name="T93" fmla="*/ 48 h 104"/>
                <a:gd name="T94" fmla="*/ 19 w 120"/>
                <a:gd name="T95" fmla="*/ 80 h 104"/>
                <a:gd name="T96" fmla="*/ 33 w 120"/>
                <a:gd name="T97" fmla="*/ 80 h 104"/>
                <a:gd name="T98" fmla="*/ 29 w 120"/>
                <a:gd name="T99" fmla="*/ 96 h 104"/>
                <a:gd name="T100" fmla="*/ 12 w 120"/>
                <a:gd name="T101" fmla="*/ 96 h 104"/>
                <a:gd name="T102" fmla="*/ 19 w 120"/>
                <a:gd name="T103"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04">
                  <a:moveTo>
                    <a:pt x="92" y="40"/>
                  </a:moveTo>
                  <a:cubicBezTo>
                    <a:pt x="64" y="40"/>
                    <a:pt x="64" y="40"/>
                    <a:pt x="64" y="40"/>
                  </a:cubicBezTo>
                  <a:cubicBezTo>
                    <a:pt x="64" y="32"/>
                    <a:pt x="64" y="32"/>
                    <a:pt x="64" y="32"/>
                  </a:cubicBezTo>
                  <a:cubicBezTo>
                    <a:pt x="71" y="30"/>
                    <a:pt x="76" y="24"/>
                    <a:pt x="76" y="16"/>
                  </a:cubicBezTo>
                  <a:cubicBezTo>
                    <a:pt x="76" y="8"/>
                    <a:pt x="69" y="0"/>
                    <a:pt x="60" y="0"/>
                  </a:cubicBezTo>
                  <a:cubicBezTo>
                    <a:pt x="51" y="0"/>
                    <a:pt x="44" y="8"/>
                    <a:pt x="44" y="16"/>
                  </a:cubicBezTo>
                  <a:cubicBezTo>
                    <a:pt x="44" y="24"/>
                    <a:pt x="49" y="30"/>
                    <a:pt x="56" y="32"/>
                  </a:cubicBezTo>
                  <a:cubicBezTo>
                    <a:pt x="56" y="40"/>
                    <a:pt x="56" y="40"/>
                    <a:pt x="56" y="40"/>
                  </a:cubicBezTo>
                  <a:cubicBezTo>
                    <a:pt x="28" y="40"/>
                    <a:pt x="28" y="40"/>
                    <a:pt x="28" y="40"/>
                  </a:cubicBezTo>
                  <a:cubicBezTo>
                    <a:pt x="0" y="104"/>
                    <a:pt x="0" y="104"/>
                    <a:pt x="0" y="104"/>
                  </a:cubicBezTo>
                  <a:cubicBezTo>
                    <a:pt x="120" y="104"/>
                    <a:pt x="120" y="104"/>
                    <a:pt x="120" y="104"/>
                  </a:cubicBezTo>
                  <a:lnTo>
                    <a:pt x="92" y="40"/>
                  </a:lnTo>
                  <a:close/>
                  <a:moveTo>
                    <a:pt x="52" y="16"/>
                  </a:moveTo>
                  <a:cubicBezTo>
                    <a:pt x="52" y="12"/>
                    <a:pt x="55" y="8"/>
                    <a:pt x="60" y="8"/>
                  </a:cubicBezTo>
                  <a:cubicBezTo>
                    <a:pt x="64" y="8"/>
                    <a:pt x="68" y="12"/>
                    <a:pt x="68" y="16"/>
                  </a:cubicBezTo>
                  <a:cubicBezTo>
                    <a:pt x="68" y="21"/>
                    <a:pt x="64" y="24"/>
                    <a:pt x="60" y="24"/>
                  </a:cubicBezTo>
                  <a:cubicBezTo>
                    <a:pt x="55" y="24"/>
                    <a:pt x="52" y="21"/>
                    <a:pt x="52" y="16"/>
                  </a:cubicBezTo>
                  <a:close/>
                  <a:moveTo>
                    <a:pt x="79" y="80"/>
                  </a:moveTo>
                  <a:cubicBezTo>
                    <a:pt x="83" y="96"/>
                    <a:pt x="83" y="96"/>
                    <a:pt x="83" y="96"/>
                  </a:cubicBezTo>
                  <a:cubicBezTo>
                    <a:pt x="37" y="96"/>
                    <a:pt x="37" y="96"/>
                    <a:pt x="37" y="96"/>
                  </a:cubicBezTo>
                  <a:cubicBezTo>
                    <a:pt x="41" y="80"/>
                    <a:pt x="41" y="80"/>
                    <a:pt x="41" y="80"/>
                  </a:cubicBezTo>
                  <a:lnTo>
                    <a:pt x="79" y="80"/>
                  </a:lnTo>
                  <a:close/>
                  <a:moveTo>
                    <a:pt x="87" y="80"/>
                  </a:moveTo>
                  <a:cubicBezTo>
                    <a:pt x="101" y="80"/>
                    <a:pt x="101" y="80"/>
                    <a:pt x="101" y="80"/>
                  </a:cubicBezTo>
                  <a:cubicBezTo>
                    <a:pt x="108" y="96"/>
                    <a:pt x="108" y="96"/>
                    <a:pt x="108" y="96"/>
                  </a:cubicBezTo>
                  <a:cubicBezTo>
                    <a:pt x="91" y="96"/>
                    <a:pt x="91" y="96"/>
                    <a:pt x="91" y="96"/>
                  </a:cubicBezTo>
                  <a:lnTo>
                    <a:pt x="87" y="80"/>
                  </a:lnTo>
                  <a:close/>
                  <a:moveTo>
                    <a:pt x="83" y="64"/>
                  </a:moveTo>
                  <a:cubicBezTo>
                    <a:pt x="94" y="64"/>
                    <a:pt x="94" y="64"/>
                    <a:pt x="94" y="64"/>
                  </a:cubicBezTo>
                  <a:cubicBezTo>
                    <a:pt x="97" y="72"/>
                    <a:pt x="97" y="72"/>
                    <a:pt x="97" y="72"/>
                  </a:cubicBezTo>
                  <a:cubicBezTo>
                    <a:pt x="85" y="72"/>
                    <a:pt x="85" y="72"/>
                    <a:pt x="85" y="72"/>
                  </a:cubicBezTo>
                  <a:lnTo>
                    <a:pt x="83" y="64"/>
                  </a:lnTo>
                  <a:close/>
                  <a:moveTo>
                    <a:pt x="90" y="56"/>
                  </a:moveTo>
                  <a:cubicBezTo>
                    <a:pt x="81" y="56"/>
                    <a:pt x="81" y="56"/>
                    <a:pt x="81" y="56"/>
                  </a:cubicBezTo>
                  <a:cubicBezTo>
                    <a:pt x="79" y="48"/>
                    <a:pt x="79" y="48"/>
                    <a:pt x="79" y="48"/>
                  </a:cubicBezTo>
                  <a:cubicBezTo>
                    <a:pt x="87" y="48"/>
                    <a:pt x="87" y="48"/>
                    <a:pt x="87" y="48"/>
                  </a:cubicBezTo>
                  <a:lnTo>
                    <a:pt x="90" y="56"/>
                  </a:lnTo>
                  <a:close/>
                  <a:moveTo>
                    <a:pt x="71" y="48"/>
                  </a:moveTo>
                  <a:cubicBezTo>
                    <a:pt x="77" y="72"/>
                    <a:pt x="77" y="72"/>
                    <a:pt x="77" y="72"/>
                  </a:cubicBezTo>
                  <a:cubicBezTo>
                    <a:pt x="64" y="72"/>
                    <a:pt x="64" y="72"/>
                    <a:pt x="64" y="72"/>
                  </a:cubicBezTo>
                  <a:cubicBezTo>
                    <a:pt x="64" y="48"/>
                    <a:pt x="64" y="48"/>
                    <a:pt x="64" y="48"/>
                  </a:cubicBezTo>
                  <a:lnTo>
                    <a:pt x="71" y="48"/>
                  </a:lnTo>
                  <a:close/>
                  <a:moveTo>
                    <a:pt x="33" y="48"/>
                  </a:moveTo>
                  <a:cubicBezTo>
                    <a:pt x="56" y="48"/>
                    <a:pt x="56" y="48"/>
                    <a:pt x="56" y="48"/>
                  </a:cubicBezTo>
                  <a:cubicBezTo>
                    <a:pt x="56" y="72"/>
                    <a:pt x="56" y="72"/>
                    <a:pt x="56" y="72"/>
                  </a:cubicBezTo>
                  <a:cubicBezTo>
                    <a:pt x="22" y="72"/>
                    <a:pt x="22" y="72"/>
                    <a:pt x="22" y="72"/>
                  </a:cubicBezTo>
                  <a:lnTo>
                    <a:pt x="33" y="48"/>
                  </a:lnTo>
                  <a:close/>
                  <a:moveTo>
                    <a:pt x="19" y="80"/>
                  </a:moveTo>
                  <a:cubicBezTo>
                    <a:pt x="33" y="80"/>
                    <a:pt x="33" y="80"/>
                    <a:pt x="33" y="80"/>
                  </a:cubicBezTo>
                  <a:cubicBezTo>
                    <a:pt x="29" y="96"/>
                    <a:pt x="29" y="96"/>
                    <a:pt x="29" y="96"/>
                  </a:cubicBezTo>
                  <a:cubicBezTo>
                    <a:pt x="12" y="96"/>
                    <a:pt x="12" y="96"/>
                    <a:pt x="12" y="96"/>
                  </a:cubicBezTo>
                  <a:lnTo>
                    <a:pt x="19"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noChangeAspect="1" noEditPoints="1"/>
            </p:cNvSpPr>
            <p:nvPr/>
          </p:nvSpPr>
          <p:spPr bwMode="auto">
            <a:xfrm>
              <a:off x="422287" y="4830263"/>
              <a:ext cx="422916" cy="421510"/>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26"/>
            <p:cNvSpPr>
              <a:spLocks noChangeAspect="1" noEditPoints="1"/>
            </p:cNvSpPr>
            <p:nvPr/>
          </p:nvSpPr>
          <p:spPr bwMode="auto">
            <a:xfrm>
              <a:off x="3212282" y="1950177"/>
              <a:ext cx="398080" cy="404649"/>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27"/>
            <p:cNvSpPr>
              <a:spLocks noChangeAspect="1" noEditPoints="1"/>
            </p:cNvSpPr>
            <p:nvPr/>
          </p:nvSpPr>
          <p:spPr bwMode="auto">
            <a:xfrm>
              <a:off x="9385515" y="1950177"/>
              <a:ext cx="396766" cy="404649"/>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 name="T20" fmla="*/ 90 w 128"/>
                <a:gd name="T21" fmla="*/ 85 h 128"/>
                <a:gd name="T22" fmla="*/ 68 w 128"/>
                <a:gd name="T23" fmla="*/ 62 h 128"/>
                <a:gd name="T24" fmla="*/ 68 w 128"/>
                <a:gd name="T25" fmla="*/ 24 h 128"/>
                <a:gd name="T26" fmla="*/ 60 w 128"/>
                <a:gd name="T27" fmla="*/ 24 h 128"/>
                <a:gd name="T28" fmla="*/ 60 w 128"/>
                <a:gd name="T29" fmla="*/ 66 h 128"/>
                <a:gd name="T30" fmla="*/ 85 w 128"/>
                <a:gd name="T31" fmla="*/ 91 h 128"/>
                <a:gd name="T32" fmla="*/ 90 w 128"/>
                <a:gd name="T3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8">
                  <a:moveTo>
                    <a:pt x="64" y="128"/>
                  </a:moveTo>
                  <a:cubicBezTo>
                    <a:pt x="28" y="128"/>
                    <a:pt x="0" y="99"/>
                    <a:pt x="0" y="64"/>
                  </a:cubicBezTo>
                  <a:cubicBezTo>
                    <a:pt x="0" y="29"/>
                    <a:pt x="28" y="0"/>
                    <a:pt x="64" y="0"/>
                  </a:cubicBezTo>
                  <a:cubicBezTo>
                    <a:pt x="99" y="0"/>
                    <a:pt x="128" y="29"/>
                    <a:pt x="128" y="64"/>
                  </a:cubicBezTo>
                  <a:cubicBezTo>
                    <a:pt x="128" y="99"/>
                    <a:pt x="99" y="128"/>
                    <a:pt x="64" y="128"/>
                  </a:cubicBezTo>
                  <a:close/>
                  <a:moveTo>
                    <a:pt x="64" y="8"/>
                  </a:moveTo>
                  <a:cubicBezTo>
                    <a:pt x="33" y="8"/>
                    <a:pt x="8" y="33"/>
                    <a:pt x="8" y="64"/>
                  </a:cubicBezTo>
                  <a:cubicBezTo>
                    <a:pt x="8" y="95"/>
                    <a:pt x="33" y="120"/>
                    <a:pt x="64" y="120"/>
                  </a:cubicBezTo>
                  <a:cubicBezTo>
                    <a:pt x="94" y="120"/>
                    <a:pt x="120" y="95"/>
                    <a:pt x="120" y="64"/>
                  </a:cubicBezTo>
                  <a:cubicBezTo>
                    <a:pt x="120" y="33"/>
                    <a:pt x="94" y="8"/>
                    <a:pt x="64" y="8"/>
                  </a:cubicBezTo>
                  <a:close/>
                  <a:moveTo>
                    <a:pt x="90" y="85"/>
                  </a:moveTo>
                  <a:cubicBezTo>
                    <a:pt x="68" y="62"/>
                    <a:pt x="68" y="62"/>
                    <a:pt x="68" y="62"/>
                  </a:cubicBezTo>
                  <a:cubicBezTo>
                    <a:pt x="68" y="24"/>
                    <a:pt x="68" y="24"/>
                    <a:pt x="68" y="24"/>
                  </a:cubicBezTo>
                  <a:cubicBezTo>
                    <a:pt x="60" y="24"/>
                    <a:pt x="60" y="24"/>
                    <a:pt x="60" y="24"/>
                  </a:cubicBezTo>
                  <a:cubicBezTo>
                    <a:pt x="60" y="66"/>
                    <a:pt x="60" y="66"/>
                    <a:pt x="60" y="66"/>
                  </a:cubicBezTo>
                  <a:cubicBezTo>
                    <a:pt x="85" y="91"/>
                    <a:pt x="85" y="91"/>
                    <a:pt x="85" y="91"/>
                  </a:cubicBezTo>
                  <a:lnTo>
                    <a:pt x="90"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28"/>
            <p:cNvSpPr>
              <a:spLocks noChangeAspect="1" noEditPoints="1"/>
            </p:cNvSpPr>
            <p:nvPr/>
          </p:nvSpPr>
          <p:spPr bwMode="auto">
            <a:xfrm>
              <a:off x="4918904" y="1950177"/>
              <a:ext cx="422068" cy="404649"/>
            </a:xfrm>
            <a:custGeom>
              <a:avLst/>
              <a:gdLst>
                <a:gd name="T0" fmla="*/ 127 w 133"/>
                <a:gd name="T1" fmla="*/ 64 h 125"/>
                <a:gd name="T2" fmla="*/ 123 w 133"/>
                <a:gd name="T3" fmla="*/ 44 h 125"/>
                <a:gd name="T4" fmla="*/ 123 w 133"/>
                <a:gd name="T5" fmla="*/ 7 h 125"/>
                <a:gd name="T6" fmla="*/ 105 w 133"/>
                <a:gd name="T7" fmla="*/ 0 h 125"/>
                <a:gd name="T8" fmla="*/ 87 w 133"/>
                <a:gd name="T9" fmla="*/ 7 h 125"/>
                <a:gd name="T10" fmla="*/ 67 w 133"/>
                <a:gd name="T11" fmla="*/ 4 h 125"/>
                <a:gd name="T12" fmla="*/ 47 w 133"/>
                <a:gd name="T13" fmla="*/ 7 h 125"/>
                <a:gd name="T14" fmla="*/ 29 w 133"/>
                <a:gd name="T15" fmla="*/ 0 h 125"/>
                <a:gd name="T16" fmla="*/ 10 w 133"/>
                <a:gd name="T17" fmla="*/ 7 h 125"/>
                <a:gd name="T18" fmla="*/ 10 w 133"/>
                <a:gd name="T19" fmla="*/ 44 h 125"/>
                <a:gd name="T20" fmla="*/ 7 w 133"/>
                <a:gd name="T21" fmla="*/ 64 h 125"/>
                <a:gd name="T22" fmla="*/ 22 w 133"/>
                <a:gd name="T23" fmla="*/ 103 h 125"/>
                <a:gd name="T24" fmla="*/ 8 w 133"/>
                <a:gd name="T25" fmla="*/ 117 h 125"/>
                <a:gd name="T26" fmla="*/ 14 w 133"/>
                <a:gd name="T27" fmla="*/ 123 h 125"/>
                <a:gd name="T28" fmla="*/ 27 w 133"/>
                <a:gd name="T29" fmla="*/ 109 h 125"/>
                <a:gd name="T30" fmla="*/ 67 w 133"/>
                <a:gd name="T31" fmla="*/ 124 h 125"/>
                <a:gd name="T32" fmla="*/ 106 w 133"/>
                <a:gd name="T33" fmla="*/ 109 h 125"/>
                <a:gd name="T34" fmla="*/ 122 w 133"/>
                <a:gd name="T35" fmla="*/ 125 h 125"/>
                <a:gd name="T36" fmla="*/ 128 w 133"/>
                <a:gd name="T37" fmla="*/ 119 h 125"/>
                <a:gd name="T38" fmla="*/ 112 w 133"/>
                <a:gd name="T39" fmla="*/ 103 h 125"/>
                <a:gd name="T40" fmla="*/ 127 w 133"/>
                <a:gd name="T41" fmla="*/ 64 h 125"/>
                <a:gd name="T42" fmla="*/ 105 w 133"/>
                <a:gd name="T43" fmla="*/ 8 h 125"/>
                <a:gd name="T44" fmla="*/ 117 w 133"/>
                <a:gd name="T45" fmla="*/ 13 h 125"/>
                <a:gd name="T46" fmla="*/ 120 w 133"/>
                <a:gd name="T47" fmla="*/ 36 h 125"/>
                <a:gd name="T48" fmla="*/ 95 w 133"/>
                <a:gd name="T49" fmla="*/ 11 h 125"/>
                <a:gd name="T50" fmla="*/ 105 w 133"/>
                <a:gd name="T51" fmla="*/ 8 h 125"/>
                <a:gd name="T52" fmla="*/ 16 w 133"/>
                <a:gd name="T53" fmla="*/ 13 h 125"/>
                <a:gd name="T54" fmla="*/ 29 w 133"/>
                <a:gd name="T55" fmla="*/ 8 h 125"/>
                <a:gd name="T56" fmla="*/ 39 w 133"/>
                <a:gd name="T57" fmla="*/ 11 h 125"/>
                <a:gd name="T58" fmla="*/ 14 w 133"/>
                <a:gd name="T59" fmla="*/ 36 h 125"/>
                <a:gd name="T60" fmla="*/ 16 w 133"/>
                <a:gd name="T61" fmla="*/ 13 h 125"/>
                <a:gd name="T62" fmla="*/ 67 w 133"/>
                <a:gd name="T63" fmla="*/ 116 h 125"/>
                <a:gd name="T64" fmla="*/ 15 w 133"/>
                <a:gd name="T65" fmla="*/ 64 h 125"/>
                <a:gd name="T66" fmla="*/ 67 w 133"/>
                <a:gd name="T67" fmla="*/ 12 h 125"/>
                <a:gd name="T68" fmla="*/ 119 w 133"/>
                <a:gd name="T69" fmla="*/ 64 h 125"/>
                <a:gd name="T70" fmla="*/ 67 w 133"/>
                <a:gd name="T71" fmla="*/ 116 h 125"/>
                <a:gd name="T72" fmla="*/ 71 w 133"/>
                <a:gd name="T73" fmla="*/ 62 h 125"/>
                <a:gd name="T74" fmla="*/ 94 w 133"/>
                <a:gd name="T75" fmla="*/ 85 h 125"/>
                <a:gd name="T76" fmla="*/ 88 w 133"/>
                <a:gd name="T77" fmla="*/ 91 h 125"/>
                <a:gd name="T78" fmla="*/ 63 w 133"/>
                <a:gd name="T79" fmla="*/ 65 h 125"/>
                <a:gd name="T80" fmla="*/ 63 w 133"/>
                <a:gd name="T81" fmla="*/ 28 h 125"/>
                <a:gd name="T82" fmla="*/ 71 w 133"/>
                <a:gd name="T83" fmla="*/ 28 h 125"/>
                <a:gd name="T84" fmla="*/ 71 w 133"/>
                <a:gd name="T85"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25">
                  <a:moveTo>
                    <a:pt x="127" y="64"/>
                  </a:moveTo>
                  <a:cubicBezTo>
                    <a:pt x="127" y="57"/>
                    <a:pt x="125" y="50"/>
                    <a:pt x="123" y="44"/>
                  </a:cubicBezTo>
                  <a:cubicBezTo>
                    <a:pt x="133" y="34"/>
                    <a:pt x="133" y="17"/>
                    <a:pt x="123" y="7"/>
                  </a:cubicBezTo>
                  <a:cubicBezTo>
                    <a:pt x="118" y="2"/>
                    <a:pt x="112" y="0"/>
                    <a:pt x="105" y="0"/>
                  </a:cubicBezTo>
                  <a:cubicBezTo>
                    <a:pt x="98" y="0"/>
                    <a:pt x="91" y="2"/>
                    <a:pt x="87" y="7"/>
                  </a:cubicBezTo>
                  <a:cubicBezTo>
                    <a:pt x="80" y="5"/>
                    <a:pt x="74" y="4"/>
                    <a:pt x="67" y="4"/>
                  </a:cubicBezTo>
                  <a:cubicBezTo>
                    <a:pt x="60" y="4"/>
                    <a:pt x="53" y="5"/>
                    <a:pt x="47" y="7"/>
                  </a:cubicBezTo>
                  <a:cubicBezTo>
                    <a:pt x="42" y="2"/>
                    <a:pt x="36" y="0"/>
                    <a:pt x="29" y="0"/>
                  </a:cubicBezTo>
                  <a:cubicBezTo>
                    <a:pt x="22" y="0"/>
                    <a:pt x="15" y="2"/>
                    <a:pt x="10" y="7"/>
                  </a:cubicBezTo>
                  <a:cubicBezTo>
                    <a:pt x="0" y="17"/>
                    <a:pt x="0" y="34"/>
                    <a:pt x="10" y="44"/>
                  </a:cubicBezTo>
                  <a:cubicBezTo>
                    <a:pt x="8" y="50"/>
                    <a:pt x="7" y="57"/>
                    <a:pt x="7" y="64"/>
                  </a:cubicBezTo>
                  <a:cubicBezTo>
                    <a:pt x="7" y="79"/>
                    <a:pt x="12" y="93"/>
                    <a:pt x="22" y="103"/>
                  </a:cubicBezTo>
                  <a:cubicBezTo>
                    <a:pt x="8" y="117"/>
                    <a:pt x="8" y="117"/>
                    <a:pt x="8" y="117"/>
                  </a:cubicBezTo>
                  <a:cubicBezTo>
                    <a:pt x="14" y="123"/>
                    <a:pt x="14" y="123"/>
                    <a:pt x="14" y="123"/>
                  </a:cubicBezTo>
                  <a:cubicBezTo>
                    <a:pt x="27" y="109"/>
                    <a:pt x="27" y="109"/>
                    <a:pt x="27" y="109"/>
                  </a:cubicBezTo>
                  <a:cubicBezTo>
                    <a:pt x="38" y="118"/>
                    <a:pt x="52" y="124"/>
                    <a:pt x="67" y="124"/>
                  </a:cubicBezTo>
                  <a:cubicBezTo>
                    <a:pt x="82" y="124"/>
                    <a:pt x="96" y="118"/>
                    <a:pt x="106" y="109"/>
                  </a:cubicBezTo>
                  <a:cubicBezTo>
                    <a:pt x="122" y="125"/>
                    <a:pt x="122" y="125"/>
                    <a:pt x="122" y="125"/>
                  </a:cubicBezTo>
                  <a:cubicBezTo>
                    <a:pt x="128" y="119"/>
                    <a:pt x="128" y="119"/>
                    <a:pt x="128" y="119"/>
                  </a:cubicBezTo>
                  <a:cubicBezTo>
                    <a:pt x="112" y="103"/>
                    <a:pt x="112" y="103"/>
                    <a:pt x="112" y="103"/>
                  </a:cubicBezTo>
                  <a:cubicBezTo>
                    <a:pt x="121" y="93"/>
                    <a:pt x="127" y="79"/>
                    <a:pt x="127" y="64"/>
                  </a:cubicBezTo>
                  <a:close/>
                  <a:moveTo>
                    <a:pt x="105" y="8"/>
                  </a:moveTo>
                  <a:cubicBezTo>
                    <a:pt x="110" y="8"/>
                    <a:pt x="114" y="10"/>
                    <a:pt x="117" y="13"/>
                  </a:cubicBezTo>
                  <a:cubicBezTo>
                    <a:pt x="124" y="19"/>
                    <a:pt x="124" y="29"/>
                    <a:pt x="120" y="36"/>
                  </a:cubicBezTo>
                  <a:cubicBezTo>
                    <a:pt x="114" y="25"/>
                    <a:pt x="105" y="16"/>
                    <a:pt x="95" y="11"/>
                  </a:cubicBezTo>
                  <a:cubicBezTo>
                    <a:pt x="98" y="9"/>
                    <a:pt x="101" y="8"/>
                    <a:pt x="105" y="8"/>
                  </a:cubicBezTo>
                  <a:close/>
                  <a:moveTo>
                    <a:pt x="16" y="13"/>
                  </a:moveTo>
                  <a:cubicBezTo>
                    <a:pt x="19" y="10"/>
                    <a:pt x="24" y="8"/>
                    <a:pt x="29" y="8"/>
                  </a:cubicBezTo>
                  <a:cubicBezTo>
                    <a:pt x="32" y="8"/>
                    <a:pt x="36" y="9"/>
                    <a:pt x="39" y="11"/>
                  </a:cubicBezTo>
                  <a:cubicBezTo>
                    <a:pt x="28" y="16"/>
                    <a:pt x="19" y="25"/>
                    <a:pt x="14" y="36"/>
                  </a:cubicBezTo>
                  <a:cubicBezTo>
                    <a:pt x="9" y="29"/>
                    <a:pt x="10" y="19"/>
                    <a:pt x="16" y="13"/>
                  </a:cubicBezTo>
                  <a:close/>
                  <a:moveTo>
                    <a:pt x="67" y="116"/>
                  </a:moveTo>
                  <a:cubicBezTo>
                    <a:pt x="38" y="116"/>
                    <a:pt x="15" y="92"/>
                    <a:pt x="15" y="64"/>
                  </a:cubicBezTo>
                  <a:cubicBezTo>
                    <a:pt x="15" y="35"/>
                    <a:pt x="38" y="12"/>
                    <a:pt x="67" y="12"/>
                  </a:cubicBezTo>
                  <a:cubicBezTo>
                    <a:pt x="95" y="12"/>
                    <a:pt x="119" y="35"/>
                    <a:pt x="119" y="64"/>
                  </a:cubicBezTo>
                  <a:cubicBezTo>
                    <a:pt x="119" y="92"/>
                    <a:pt x="95" y="116"/>
                    <a:pt x="67" y="116"/>
                  </a:cubicBezTo>
                  <a:close/>
                  <a:moveTo>
                    <a:pt x="71" y="62"/>
                  </a:moveTo>
                  <a:cubicBezTo>
                    <a:pt x="94" y="85"/>
                    <a:pt x="94" y="85"/>
                    <a:pt x="94" y="85"/>
                  </a:cubicBezTo>
                  <a:cubicBezTo>
                    <a:pt x="88" y="91"/>
                    <a:pt x="88" y="91"/>
                    <a:pt x="88" y="91"/>
                  </a:cubicBezTo>
                  <a:cubicBezTo>
                    <a:pt x="63" y="65"/>
                    <a:pt x="63" y="65"/>
                    <a:pt x="63" y="65"/>
                  </a:cubicBezTo>
                  <a:cubicBezTo>
                    <a:pt x="63" y="28"/>
                    <a:pt x="63" y="28"/>
                    <a:pt x="63" y="28"/>
                  </a:cubicBezTo>
                  <a:cubicBezTo>
                    <a:pt x="71" y="28"/>
                    <a:pt x="71" y="28"/>
                    <a:pt x="71" y="28"/>
                  </a:cubicBezTo>
                  <a:lnTo>
                    <a:pt x="71"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noChangeAspect="1" noEditPoints="1"/>
            </p:cNvSpPr>
            <p:nvPr/>
          </p:nvSpPr>
          <p:spPr bwMode="auto">
            <a:xfrm>
              <a:off x="3225155" y="4181885"/>
              <a:ext cx="372334" cy="318943"/>
            </a:xfrm>
            <a:custGeom>
              <a:avLst/>
              <a:gdLst>
                <a:gd name="T0" fmla="*/ 189 w 265"/>
                <a:gd name="T1" fmla="*/ 0 h 227"/>
                <a:gd name="T2" fmla="*/ 0 w 265"/>
                <a:gd name="T3" fmla="*/ 0 h 227"/>
                <a:gd name="T4" fmla="*/ 0 w 265"/>
                <a:gd name="T5" fmla="*/ 133 h 227"/>
                <a:gd name="T6" fmla="*/ 19 w 265"/>
                <a:gd name="T7" fmla="*/ 133 h 227"/>
                <a:gd name="T8" fmla="*/ 19 w 265"/>
                <a:gd name="T9" fmla="*/ 189 h 227"/>
                <a:gd name="T10" fmla="*/ 76 w 265"/>
                <a:gd name="T11" fmla="*/ 133 h 227"/>
                <a:gd name="T12" fmla="*/ 76 w 265"/>
                <a:gd name="T13" fmla="*/ 171 h 227"/>
                <a:gd name="T14" fmla="*/ 189 w 265"/>
                <a:gd name="T15" fmla="*/ 171 h 227"/>
                <a:gd name="T16" fmla="*/ 246 w 265"/>
                <a:gd name="T17" fmla="*/ 227 h 227"/>
                <a:gd name="T18" fmla="*/ 246 w 265"/>
                <a:gd name="T19" fmla="*/ 171 h 227"/>
                <a:gd name="T20" fmla="*/ 265 w 265"/>
                <a:gd name="T21" fmla="*/ 171 h 227"/>
                <a:gd name="T22" fmla="*/ 265 w 265"/>
                <a:gd name="T23" fmla="*/ 38 h 227"/>
                <a:gd name="T24" fmla="*/ 189 w 265"/>
                <a:gd name="T25" fmla="*/ 38 h 227"/>
                <a:gd name="T26" fmla="*/ 189 w 265"/>
                <a:gd name="T27" fmla="*/ 0 h 227"/>
                <a:gd name="T28" fmla="*/ 66 w 265"/>
                <a:gd name="T29" fmla="*/ 114 h 227"/>
                <a:gd name="T30" fmla="*/ 62 w 265"/>
                <a:gd name="T31" fmla="*/ 119 h 227"/>
                <a:gd name="T32" fmla="*/ 38 w 265"/>
                <a:gd name="T33" fmla="*/ 142 h 227"/>
                <a:gd name="T34" fmla="*/ 38 w 265"/>
                <a:gd name="T35" fmla="*/ 133 h 227"/>
                <a:gd name="T36" fmla="*/ 38 w 265"/>
                <a:gd name="T37" fmla="*/ 114 h 227"/>
                <a:gd name="T38" fmla="*/ 19 w 265"/>
                <a:gd name="T39" fmla="*/ 114 h 227"/>
                <a:gd name="T40" fmla="*/ 19 w 265"/>
                <a:gd name="T41" fmla="*/ 19 h 227"/>
                <a:gd name="T42" fmla="*/ 170 w 265"/>
                <a:gd name="T43" fmla="*/ 19 h 227"/>
                <a:gd name="T44" fmla="*/ 170 w 265"/>
                <a:gd name="T45" fmla="*/ 114 h 227"/>
                <a:gd name="T46" fmla="*/ 76 w 265"/>
                <a:gd name="T47" fmla="*/ 114 h 227"/>
                <a:gd name="T48" fmla="*/ 66 w 265"/>
                <a:gd name="T49" fmla="*/ 114 h 227"/>
                <a:gd name="T50" fmla="*/ 246 w 265"/>
                <a:gd name="T51" fmla="*/ 57 h 227"/>
                <a:gd name="T52" fmla="*/ 246 w 265"/>
                <a:gd name="T53" fmla="*/ 152 h 227"/>
                <a:gd name="T54" fmla="*/ 227 w 265"/>
                <a:gd name="T55" fmla="*/ 152 h 227"/>
                <a:gd name="T56" fmla="*/ 227 w 265"/>
                <a:gd name="T57" fmla="*/ 171 h 227"/>
                <a:gd name="T58" fmla="*/ 227 w 265"/>
                <a:gd name="T59" fmla="*/ 180 h 227"/>
                <a:gd name="T60" fmla="*/ 201 w 265"/>
                <a:gd name="T61" fmla="*/ 156 h 227"/>
                <a:gd name="T62" fmla="*/ 196 w 265"/>
                <a:gd name="T63" fmla="*/ 152 h 227"/>
                <a:gd name="T64" fmla="*/ 189 w 265"/>
                <a:gd name="T65" fmla="*/ 152 h 227"/>
                <a:gd name="T66" fmla="*/ 95 w 265"/>
                <a:gd name="T67" fmla="*/ 152 h 227"/>
                <a:gd name="T68" fmla="*/ 95 w 265"/>
                <a:gd name="T69" fmla="*/ 133 h 227"/>
                <a:gd name="T70" fmla="*/ 189 w 265"/>
                <a:gd name="T71" fmla="*/ 133 h 227"/>
                <a:gd name="T72" fmla="*/ 189 w 265"/>
                <a:gd name="T73" fmla="*/ 57 h 227"/>
                <a:gd name="T74" fmla="*/ 246 w 265"/>
                <a:gd name="T7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27">
                  <a:moveTo>
                    <a:pt x="189" y="0"/>
                  </a:moveTo>
                  <a:lnTo>
                    <a:pt x="0" y="0"/>
                  </a:lnTo>
                  <a:lnTo>
                    <a:pt x="0" y="133"/>
                  </a:lnTo>
                  <a:lnTo>
                    <a:pt x="19" y="133"/>
                  </a:lnTo>
                  <a:lnTo>
                    <a:pt x="19" y="189"/>
                  </a:lnTo>
                  <a:lnTo>
                    <a:pt x="76" y="133"/>
                  </a:lnTo>
                  <a:lnTo>
                    <a:pt x="76" y="171"/>
                  </a:lnTo>
                  <a:lnTo>
                    <a:pt x="189" y="171"/>
                  </a:lnTo>
                  <a:lnTo>
                    <a:pt x="246" y="227"/>
                  </a:lnTo>
                  <a:lnTo>
                    <a:pt x="246" y="171"/>
                  </a:lnTo>
                  <a:lnTo>
                    <a:pt x="265" y="171"/>
                  </a:lnTo>
                  <a:lnTo>
                    <a:pt x="265" y="38"/>
                  </a:lnTo>
                  <a:lnTo>
                    <a:pt x="189" y="38"/>
                  </a:lnTo>
                  <a:lnTo>
                    <a:pt x="189" y="0"/>
                  </a:lnTo>
                  <a:close/>
                  <a:moveTo>
                    <a:pt x="66" y="114"/>
                  </a:moveTo>
                  <a:lnTo>
                    <a:pt x="62" y="119"/>
                  </a:lnTo>
                  <a:lnTo>
                    <a:pt x="38" y="142"/>
                  </a:lnTo>
                  <a:lnTo>
                    <a:pt x="38" y="133"/>
                  </a:lnTo>
                  <a:lnTo>
                    <a:pt x="38" y="114"/>
                  </a:lnTo>
                  <a:lnTo>
                    <a:pt x="19" y="114"/>
                  </a:lnTo>
                  <a:lnTo>
                    <a:pt x="19" y="19"/>
                  </a:lnTo>
                  <a:lnTo>
                    <a:pt x="170" y="19"/>
                  </a:lnTo>
                  <a:lnTo>
                    <a:pt x="170" y="114"/>
                  </a:lnTo>
                  <a:lnTo>
                    <a:pt x="76" y="114"/>
                  </a:lnTo>
                  <a:lnTo>
                    <a:pt x="66" y="114"/>
                  </a:lnTo>
                  <a:close/>
                  <a:moveTo>
                    <a:pt x="246" y="57"/>
                  </a:moveTo>
                  <a:lnTo>
                    <a:pt x="246" y="152"/>
                  </a:lnTo>
                  <a:lnTo>
                    <a:pt x="227" y="152"/>
                  </a:lnTo>
                  <a:lnTo>
                    <a:pt x="227" y="171"/>
                  </a:lnTo>
                  <a:lnTo>
                    <a:pt x="227" y="180"/>
                  </a:lnTo>
                  <a:lnTo>
                    <a:pt x="201" y="156"/>
                  </a:lnTo>
                  <a:lnTo>
                    <a:pt x="196" y="152"/>
                  </a:lnTo>
                  <a:lnTo>
                    <a:pt x="189" y="152"/>
                  </a:lnTo>
                  <a:lnTo>
                    <a:pt x="95" y="152"/>
                  </a:lnTo>
                  <a:lnTo>
                    <a:pt x="95" y="133"/>
                  </a:lnTo>
                  <a:lnTo>
                    <a:pt x="189" y="133"/>
                  </a:lnTo>
                  <a:lnTo>
                    <a:pt x="189" y="57"/>
                  </a:lnTo>
                  <a:lnTo>
                    <a:pt x="246"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noChangeAspect="1" noEditPoints="1"/>
            </p:cNvSpPr>
            <p:nvPr/>
          </p:nvSpPr>
          <p:spPr bwMode="auto">
            <a:xfrm>
              <a:off x="4149261" y="4174860"/>
              <a:ext cx="345638" cy="332993"/>
            </a:xfrm>
            <a:custGeom>
              <a:avLst/>
              <a:gdLst>
                <a:gd name="T0" fmla="*/ 88 w 104"/>
                <a:gd name="T1" fmla="*/ 34 h 100"/>
                <a:gd name="T2" fmla="*/ 52 w 104"/>
                <a:gd name="T3" fmla="*/ 0 h 100"/>
                <a:gd name="T4" fmla="*/ 16 w 104"/>
                <a:gd name="T5" fmla="*/ 34 h 100"/>
                <a:gd name="T6" fmla="*/ 0 w 104"/>
                <a:gd name="T7" fmla="*/ 64 h 100"/>
                <a:gd name="T8" fmla="*/ 36 w 104"/>
                <a:gd name="T9" fmla="*/ 100 h 100"/>
                <a:gd name="T10" fmla="*/ 52 w 104"/>
                <a:gd name="T11" fmla="*/ 96 h 100"/>
                <a:gd name="T12" fmla="*/ 68 w 104"/>
                <a:gd name="T13" fmla="*/ 100 h 100"/>
                <a:gd name="T14" fmla="*/ 104 w 104"/>
                <a:gd name="T15" fmla="*/ 64 h 100"/>
                <a:gd name="T16" fmla="*/ 88 w 104"/>
                <a:gd name="T17" fmla="*/ 34 h 100"/>
                <a:gd name="T18" fmla="*/ 71 w 104"/>
                <a:gd name="T19" fmla="*/ 56 h 100"/>
                <a:gd name="T20" fmla="*/ 60 w 104"/>
                <a:gd name="T21" fmla="*/ 37 h 100"/>
                <a:gd name="T22" fmla="*/ 68 w 104"/>
                <a:gd name="T23" fmla="*/ 36 h 100"/>
                <a:gd name="T24" fmla="*/ 80 w 104"/>
                <a:gd name="T25" fmla="*/ 38 h 100"/>
                <a:gd name="T26" fmla="*/ 71 w 104"/>
                <a:gd name="T27" fmla="*/ 56 h 100"/>
                <a:gd name="T28" fmla="*/ 52 w 104"/>
                <a:gd name="T29" fmla="*/ 87 h 100"/>
                <a:gd name="T30" fmla="*/ 41 w 104"/>
                <a:gd name="T31" fmla="*/ 70 h 100"/>
                <a:gd name="T32" fmla="*/ 52 w 104"/>
                <a:gd name="T33" fmla="*/ 72 h 100"/>
                <a:gd name="T34" fmla="*/ 63 w 104"/>
                <a:gd name="T35" fmla="*/ 70 h 100"/>
                <a:gd name="T36" fmla="*/ 52 w 104"/>
                <a:gd name="T37" fmla="*/ 87 h 100"/>
                <a:gd name="T38" fmla="*/ 24 w 104"/>
                <a:gd name="T39" fmla="*/ 38 h 100"/>
                <a:gd name="T40" fmla="*/ 36 w 104"/>
                <a:gd name="T41" fmla="*/ 36 h 100"/>
                <a:gd name="T42" fmla="*/ 44 w 104"/>
                <a:gd name="T43" fmla="*/ 37 h 100"/>
                <a:gd name="T44" fmla="*/ 33 w 104"/>
                <a:gd name="T45" fmla="*/ 56 h 100"/>
                <a:gd name="T46" fmla="*/ 24 w 104"/>
                <a:gd name="T47" fmla="*/ 38 h 100"/>
                <a:gd name="T48" fmla="*/ 52 w 104"/>
                <a:gd name="T49" fmla="*/ 64 h 100"/>
                <a:gd name="T50" fmla="*/ 40 w 104"/>
                <a:gd name="T51" fmla="*/ 61 h 100"/>
                <a:gd name="T52" fmla="*/ 52 w 104"/>
                <a:gd name="T53" fmla="*/ 41 h 100"/>
                <a:gd name="T54" fmla="*/ 64 w 104"/>
                <a:gd name="T55" fmla="*/ 61 h 100"/>
                <a:gd name="T56" fmla="*/ 52 w 104"/>
                <a:gd name="T57" fmla="*/ 64 h 100"/>
                <a:gd name="T58" fmla="*/ 52 w 104"/>
                <a:gd name="T59" fmla="*/ 8 h 100"/>
                <a:gd name="T60" fmla="*/ 79 w 104"/>
                <a:gd name="T61" fmla="*/ 30 h 100"/>
                <a:gd name="T62" fmla="*/ 68 w 104"/>
                <a:gd name="T63" fmla="*/ 28 h 100"/>
                <a:gd name="T64" fmla="*/ 52 w 104"/>
                <a:gd name="T65" fmla="*/ 31 h 100"/>
                <a:gd name="T66" fmla="*/ 36 w 104"/>
                <a:gd name="T67" fmla="*/ 28 h 100"/>
                <a:gd name="T68" fmla="*/ 25 w 104"/>
                <a:gd name="T69" fmla="*/ 30 h 100"/>
                <a:gd name="T70" fmla="*/ 52 w 104"/>
                <a:gd name="T71" fmla="*/ 8 h 100"/>
                <a:gd name="T72" fmla="*/ 36 w 104"/>
                <a:gd name="T73" fmla="*/ 92 h 100"/>
                <a:gd name="T74" fmla="*/ 8 w 104"/>
                <a:gd name="T75" fmla="*/ 64 h 100"/>
                <a:gd name="T76" fmla="*/ 17 w 104"/>
                <a:gd name="T77" fmla="*/ 43 h 100"/>
                <a:gd name="T78" fmla="*/ 32 w 104"/>
                <a:gd name="T79" fmla="*/ 66 h 100"/>
                <a:gd name="T80" fmla="*/ 44 w 104"/>
                <a:gd name="T81" fmla="*/ 91 h 100"/>
                <a:gd name="T82" fmla="*/ 36 w 104"/>
                <a:gd name="T83" fmla="*/ 92 h 100"/>
                <a:gd name="T84" fmla="*/ 68 w 104"/>
                <a:gd name="T85" fmla="*/ 92 h 100"/>
                <a:gd name="T86" fmla="*/ 60 w 104"/>
                <a:gd name="T87" fmla="*/ 91 h 100"/>
                <a:gd name="T88" fmla="*/ 72 w 104"/>
                <a:gd name="T89" fmla="*/ 66 h 100"/>
                <a:gd name="T90" fmla="*/ 87 w 104"/>
                <a:gd name="T91" fmla="*/ 43 h 100"/>
                <a:gd name="T92" fmla="*/ 96 w 104"/>
                <a:gd name="T93" fmla="*/ 64 h 100"/>
                <a:gd name="T94" fmla="*/ 68 w 104"/>
                <a:gd name="T9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0">
                  <a:moveTo>
                    <a:pt x="88" y="34"/>
                  </a:moveTo>
                  <a:cubicBezTo>
                    <a:pt x="87" y="15"/>
                    <a:pt x="71" y="0"/>
                    <a:pt x="52" y="0"/>
                  </a:cubicBezTo>
                  <a:cubicBezTo>
                    <a:pt x="33" y="0"/>
                    <a:pt x="17" y="15"/>
                    <a:pt x="16" y="34"/>
                  </a:cubicBezTo>
                  <a:cubicBezTo>
                    <a:pt x="6" y="40"/>
                    <a:pt x="0" y="51"/>
                    <a:pt x="0" y="64"/>
                  </a:cubicBezTo>
                  <a:cubicBezTo>
                    <a:pt x="0" y="84"/>
                    <a:pt x="16" y="100"/>
                    <a:pt x="36" y="100"/>
                  </a:cubicBezTo>
                  <a:cubicBezTo>
                    <a:pt x="42" y="100"/>
                    <a:pt x="47" y="98"/>
                    <a:pt x="52" y="96"/>
                  </a:cubicBezTo>
                  <a:cubicBezTo>
                    <a:pt x="57" y="98"/>
                    <a:pt x="62" y="100"/>
                    <a:pt x="68" y="100"/>
                  </a:cubicBezTo>
                  <a:cubicBezTo>
                    <a:pt x="88" y="100"/>
                    <a:pt x="104" y="84"/>
                    <a:pt x="104" y="64"/>
                  </a:cubicBezTo>
                  <a:cubicBezTo>
                    <a:pt x="104" y="51"/>
                    <a:pt x="98" y="40"/>
                    <a:pt x="88" y="34"/>
                  </a:cubicBezTo>
                  <a:close/>
                  <a:moveTo>
                    <a:pt x="71" y="56"/>
                  </a:moveTo>
                  <a:cubicBezTo>
                    <a:pt x="70" y="49"/>
                    <a:pt x="66" y="42"/>
                    <a:pt x="60" y="37"/>
                  </a:cubicBezTo>
                  <a:cubicBezTo>
                    <a:pt x="62" y="36"/>
                    <a:pt x="65" y="36"/>
                    <a:pt x="68" y="36"/>
                  </a:cubicBezTo>
                  <a:cubicBezTo>
                    <a:pt x="72" y="36"/>
                    <a:pt x="76" y="37"/>
                    <a:pt x="80" y="38"/>
                  </a:cubicBezTo>
                  <a:cubicBezTo>
                    <a:pt x="79" y="45"/>
                    <a:pt x="76" y="52"/>
                    <a:pt x="71" y="56"/>
                  </a:cubicBezTo>
                  <a:close/>
                  <a:moveTo>
                    <a:pt x="52" y="87"/>
                  </a:moveTo>
                  <a:cubicBezTo>
                    <a:pt x="46" y="83"/>
                    <a:pt x="42" y="77"/>
                    <a:pt x="41" y="70"/>
                  </a:cubicBezTo>
                  <a:cubicBezTo>
                    <a:pt x="44" y="71"/>
                    <a:pt x="48" y="72"/>
                    <a:pt x="52" y="72"/>
                  </a:cubicBezTo>
                  <a:cubicBezTo>
                    <a:pt x="56" y="72"/>
                    <a:pt x="60" y="71"/>
                    <a:pt x="63" y="70"/>
                  </a:cubicBezTo>
                  <a:cubicBezTo>
                    <a:pt x="62" y="77"/>
                    <a:pt x="58" y="83"/>
                    <a:pt x="52" y="87"/>
                  </a:cubicBezTo>
                  <a:close/>
                  <a:moveTo>
                    <a:pt x="24" y="38"/>
                  </a:moveTo>
                  <a:cubicBezTo>
                    <a:pt x="28" y="37"/>
                    <a:pt x="32" y="36"/>
                    <a:pt x="36" y="36"/>
                  </a:cubicBezTo>
                  <a:cubicBezTo>
                    <a:pt x="39" y="36"/>
                    <a:pt x="41" y="36"/>
                    <a:pt x="44" y="37"/>
                  </a:cubicBezTo>
                  <a:cubicBezTo>
                    <a:pt x="38" y="42"/>
                    <a:pt x="34" y="49"/>
                    <a:pt x="33" y="56"/>
                  </a:cubicBezTo>
                  <a:cubicBezTo>
                    <a:pt x="28" y="52"/>
                    <a:pt x="25" y="45"/>
                    <a:pt x="24" y="38"/>
                  </a:cubicBezTo>
                  <a:close/>
                  <a:moveTo>
                    <a:pt x="52" y="64"/>
                  </a:moveTo>
                  <a:cubicBezTo>
                    <a:pt x="48" y="64"/>
                    <a:pt x="44" y="63"/>
                    <a:pt x="40" y="61"/>
                  </a:cubicBezTo>
                  <a:cubicBezTo>
                    <a:pt x="41" y="53"/>
                    <a:pt x="45" y="45"/>
                    <a:pt x="52" y="41"/>
                  </a:cubicBezTo>
                  <a:cubicBezTo>
                    <a:pt x="59" y="45"/>
                    <a:pt x="63" y="53"/>
                    <a:pt x="64" y="61"/>
                  </a:cubicBezTo>
                  <a:cubicBezTo>
                    <a:pt x="60" y="63"/>
                    <a:pt x="56" y="64"/>
                    <a:pt x="52" y="64"/>
                  </a:cubicBezTo>
                  <a:close/>
                  <a:moveTo>
                    <a:pt x="52" y="8"/>
                  </a:moveTo>
                  <a:cubicBezTo>
                    <a:pt x="65" y="8"/>
                    <a:pt x="76" y="17"/>
                    <a:pt x="79" y="30"/>
                  </a:cubicBezTo>
                  <a:cubicBezTo>
                    <a:pt x="76" y="28"/>
                    <a:pt x="72" y="28"/>
                    <a:pt x="68" y="28"/>
                  </a:cubicBezTo>
                  <a:cubicBezTo>
                    <a:pt x="62" y="28"/>
                    <a:pt x="57" y="29"/>
                    <a:pt x="52" y="31"/>
                  </a:cubicBezTo>
                  <a:cubicBezTo>
                    <a:pt x="47" y="29"/>
                    <a:pt x="42" y="28"/>
                    <a:pt x="36" y="28"/>
                  </a:cubicBezTo>
                  <a:cubicBezTo>
                    <a:pt x="32" y="28"/>
                    <a:pt x="28" y="28"/>
                    <a:pt x="25" y="30"/>
                  </a:cubicBezTo>
                  <a:cubicBezTo>
                    <a:pt x="28" y="17"/>
                    <a:pt x="39" y="8"/>
                    <a:pt x="52" y="8"/>
                  </a:cubicBezTo>
                  <a:close/>
                  <a:moveTo>
                    <a:pt x="36" y="92"/>
                  </a:moveTo>
                  <a:cubicBezTo>
                    <a:pt x="21" y="92"/>
                    <a:pt x="8" y="79"/>
                    <a:pt x="8" y="64"/>
                  </a:cubicBezTo>
                  <a:cubicBezTo>
                    <a:pt x="8" y="56"/>
                    <a:pt x="11" y="48"/>
                    <a:pt x="17" y="43"/>
                  </a:cubicBezTo>
                  <a:cubicBezTo>
                    <a:pt x="19" y="53"/>
                    <a:pt x="24" y="61"/>
                    <a:pt x="32" y="66"/>
                  </a:cubicBezTo>
                  <a:cubicBezTo>
                    <a:pt x="33" y="76"/>
                    <a:pt x="37" y="84"/>
                    <a:pt x="44" y="91"/>
                  </a:cubicBezTo>
                  <a:cubicBezTo>
                    <a:pt x="41" y="91"/>
                    <a:pt x="39" y="92"/>
                    <a:pt x="36" y="92"/>
                  </a:cubicBezTo>
                  <a:close/>
                  <a:moveTo>
                    <a:pt x="68" y="92"/>
                  </a:moveTo>
                  <a:cubicBezTo>
                    <a:pt x="65" y="92"/>
                    <a:pt x="62" y="91"/>
                    <a:pt x="60" y="91"/>
                  </a:cubicBezTo>
                  <a:cubicBezTo>
                    <a:pt x="67" y="84"/>
                    <a:pt x="71" y="76"/>
                    <a:pt x="72" y="66"/>
                  </a:cubicBezTo>
                  <a:cubicBezTo>
                    <a:pt x="80" y="61"/>
                    <a:pt x="85" y="53"/>
                    <a:pt x="87" y="43"/>
                  </a:cubicBezTo>
                  <a:cubicBezTo>
                    <a:pt x="93" y="48"/>
                    <a:pt x="96" y="56"/>
                    <a:pt x="96" y="64"/>
                  </a:cubicBezTo>
                  <a:cubicBezTo>
                    <a:pt x="96" y="79"/>
                    <a:pt x="83" y="92"/>
                    <a:pt x="68" y="9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noChangeAspect="1" noEditPoints="1"/>
            </p:cNvSpPr>
            <p:nvPr/>
          </p:nvSpPr>
          <p:spPr bwMode="auto">
            <a:xfrm>
              <a:off x="7518763" y="4221226"/>
              <a:ext cx="438371" cy="240261"/>
            </a:xfrm>
            <a:custGeom>
              <a:avLst/>
              <a:gdLst>
                <a:gd name="T0" fmla="*/ 312 w 312"/>
                <a:gd name="T1" fmla="*/ 0 h 171"/>
                <a:gd name="T2" fmla="*/ 312 w 312"/>
                <a:gd name="T3" fmla="*/ 19 h 171"/>
                <a:gd name="T4" fmla="*/ 66 w 312"/>
                <a:gd name="T5" fmla="*/ 19 h 171"/>
                <a:gd name="T6" fmla="*/ 66 w 312"/>
                <a:gd name="T7" fmla="*/ 0 h 171"/>
                <a:gd name="T8" fmla="*/ 312 w 312"/>
                <a:gd name="T9" fmla="*/ 0 h 171"/>
                <a:gd name="T10" fmla="*/ 9 w 312"/>
                <a:gd name="T11" fmla="*/ 95 h 171"/>
                <a:gd name="T12" fmla="*/ 28 w 312"/>
                <a:gd name="T13" fmla="*/ 95 h 171"/>
                <a:gd name="T14" fmla="*/ 28 w 312"/>
                <a:gd name="T15" fmla="*/ 76 h 171"/>
                <a:gd name="T16" fmla="*/ 9 w 312"/>
                <a:gd name="T17" fmla="*/ 76 h 171"/>
                <a:gd name="T18" fmla="*/ 9 w 312"/>
                <a:gd name="T19" fmla="*/ 95 h 171"/>
                <a:gd name="T20" fmla="*/ 9 w 312"/>
                <a:gd name="T21" fmla="*/ 19 h 171"/>
                <a:gd name="T22" fmla="*/ 28 w 312"/>
                <a:gd name="T23" fmla="*/ 19 h 171"/>
                <a:gd name="T24" fmla="*/ 28 w 312"/>
                <a:gd name="T25" fmla="*/ 0 h 171"/>
                <a:gd name="T26" fmla="*/ 9 w 312"/>
                <a:gd name="T27" fmla="*/ 0 h 171"/>
                <a:gd name="T28" fmla="*/ 9 w 312"/>
                <a:gd name="T29" fmla="*/ 19 h 171"/>
                <a:gd name="T30" fmla="*/ 66 w 312"/>
                <a:gd name="T31" fmla="*/ 95 h 171"/>
                <a:gd name="T32" fmla="*/ 312 w 312"/>
                <a:gd name="T33" fmla="*/ 95 h 171"/>
                <a:gd name="T34" fmla="*/ 312 w 312"/>
                <a:gd name="T35" fmla="*/ 76 h 171"/>
                <a:gd name="T36" fmla="*/ 66 w 312"/>
                <a:gd name="T37" fmla="*/ 76 h 171"/>
                <a:gd name="T38" fmla="*/ 66 w 312"/>
                <a:gd name="T39" fmla="*/ 95 h 171"/>
                <a:gd name="T40" fmla="*/ 66 w 312"/>
                <a:gd name="T41" fmla="*/ 171 h 171"/>
                <a:gd name="T42" fmla="*/ 312 w 312"/>
                <a:gd name="T43" fmla="*/ 171 h 171"/>
                <a:gd name="T44" fmla="*/ 312 w 312"/>
                <a:gd name="T45" fmla="*/ 152 h 171"/>
                <a:gd name="T46" fmla="*/ 66 w 312"/>
                <a:gd name="T47" fmla="*/ 152 h 171"/>
                <a:gd name="T48" fmla="*/ 66 w 312"/>
                <a:gd name="T49" fmla="*/ 171 h 171"/>
                <a:gd name="T50" fmla="*/ 54 w 312"/>
                <a:gd name="T51" fmla="*/ 137 h 171"/>
                <a:gd name="T52" fmla="*/ 42 w 312"/>
                <a:gd name="T53" fmla="*/ 126 h 171"/>
                <a:gd name="T54" fmla="*/ 19 w 312"/>
                <a:gd name="T55" fmla="*/ 149 h 171"/>
                <a:gd name="T56" fmla="*/ 9 w 312"/>
                <a:gd name="T57" fmla="*/ 140 h 171"/>
                <a:gd name="T58" fmla="*/ 0 w 312"/>
                <a:gd name="T59" fmla="*/ 152 h 171"/>
                <a:gd name="T60" fmla="*/ 19 w 312"/>
                <a:gd name="T61" fmla="*/ 171 h 171"/>
                <a:gd name="T62" fmla="*/ 54 w 312"/>
                <a:gd name="T63" fmla="*/ 13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71">
                  <a:moveTo>
                    <a:pt x="312" y="0"/>
                  </a:moveTo>
                  <a:lnTo>
                    <a:pt x="312" y="19"/>
                  </a:lnTo>
                  <a:lnTo>
                    <a:pt x="66" y="19"/>
                  </a:lnTo>
                  <a:lnTo>
                    <a:pt x="66" y="0"/>
                  </a:lnTo>
                  <a:lnTo>
                    <a:pt x="312" y="0"/>
                  </a:lnTo>
                  <a:close/>
                  <a:moveTo>
                    <a:pt x="9" y="95"/>
                  </a:moveTo>
                  <a:lnTo>
                    <a:pt x="28" y="95"/>
                  </a:lnTo>
                  <a:lnTo>
                    <a:pt x="28" y="76"/>
                  </a:lnTo>
                  <a:lnTo>
                    <a:pt x="9" y="76"/>
                  </a:lnTo>
                  <a:lnTo>
                    <a:pt x="9" y="95"/>
                  </a:lnTo>
                  <a:close/>
                  <a:moveTo>
                    <a:pt x="9" y="19"/>
                  </a:moveTo>
                  <a:lnTo>
                    <a:pt x="28" y="19"/>
                  </a:lnTo>
                  <a:lnTo>
                    <a:pt x="28" y="0"/>
                  </a:lnTo>
                  <a:lnTo>
                    <a:pt x="9" y="0"/>
                  </a:lnTo>
                  <a:lnTo>
                    <a:pt x="9" y="19"/>
                  </a:lnTo>
                  <a:close/>
                  <a:moveTo>
                    <a:pt x="66" y="95"/>
                  </a:moveTo>
                  <a:lnTo>
                    <a:pt x="312" y="95"/>
                  </a:lnTo>
                  <a:lnTo>
                    <a:pt x="312" y="76"/>
                  </a:lnTo>
                  <a:lnTo>
                    <a:pt x="66" y="76"/>
                  </a:lnTo>
                  <a:lnTo>
                    <a:pt x="66" y="95"/>
                  </a:lnTo>
                  <a:close/>
                  <a:moveTo>
                    <a:pt x="66" y="171"/>
                  </a:moveTo>
                  <a:lnTo>
                    <a:pt x="312" y="171"/>
                  </a:lnTo>
                  <a:lnTo>
                    <a:pt x="312" y="152"/>
                  </a:lnTo>
                  <a:lnTo>
                    <a:pt x="66" y="152"/>
                  </a:lnTo>
                  <a:lnTo>
                    <a:pt x="66" y="171"/>
                  </a:lnTo>
                  <a:close/>
                  <a:moveTo>
                    <a:pt x="54" y="137"/>
                  </a:moveTo>
                  <a:lnTo>
                    <a:pt x="42" y="126"/>
                  </a:lnTo>
                  <a:lnTo>
                    <a:pt x="19" y="149"/>
                  </a:lnTo>
                  <a:lnTo>
                    <a:pt x="9" y="140"/>
                  </a:lnTo>
                  <a:lnTo>
                    <a:pt x="0" y="152"/>
                  </a:lnTo>
                  <a:lnTo>
                    <a:pt x="19" y="171"/>
                  </a:lnTo>
                  <a:lnTo>
                    <a:pt x="54" y="13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noChangeAspect="1" noEditPoints="1"/>
            </p:cNvSpPr>
            <p:nvPr/>
          </p:nvSpPr>
          <p:spPr bwMode="auto">
            <a:xfrm>
              <a:off x="4917075" y="4195233"/>
              <a:ext cx="425726" cy="292247"/>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noChangeAspect="1"/>
            </p:cNvSpPr>
            <p:nvPr/>
          </p:nvSpPr>
          <p:spPr bwMode="auto">
            <a:xfrm>
              <a:off x="5830196" y="4153785"/>
              <a:ext cx="318943" cy="375144"/>
            </a:xfrm>
            <a:custGeom>
              <a:avLst/>
              <a:gdLst>
                <a:gd name="T0" fmla="*/ 227 w 227"/>
                <a:gd name="T1" fmla="*/ 168 h 267"/>
                <a:gd name="T2" fmla="*/ 97 w 227"/>
                <a:gd name="T3" fmla="*/ 168 h 267"/>
                <a:gd name="T4" fmla="*/ 173 w 227"/>
                <a:gd name="T5" fmla="*/ 92 h 267"/>
                <a:gd name="T6" fmla="*/ 83 w 227"/>
                <a:gd name="T7" fmla="*/ 0 h 267"/>
                <a:gd name="T8" fmla="*/ 69 w 227"/>
                <a:gd name="T9" fmla="*/ 12 h 267"/>
                <a:gd name="T10" fmla="*/ 137 w 227"/>
                <a:gd name="T11" fmla="*/ 83 h 267"/>
                <a:gd name="T12" fmla="*/ 0 w 227"/>
                <a:gd name="T13" fmla="*/ 83 h 267"/>
                <a:gd name="T14" fmla="*/ 0 w 227"/>
                <a:gd name="T15" fmla="*/ 101 h 267"/>
                <a:gd name="T16" fmla="*/ 137 w 227"/>
                <a:gd name="T17" fmla="*/ 101 h 267"/>
                <a:gd name="T18" fmla="*/ 62 w 227"/>
                <a:gd name="T19" fmla="*/ 177 h 267"/>
                <a:gd name="T20" fmla="*/ 154 w 227"/>
                <a:gd name="T21" fmla="*/ 267 h 267"/>
                <a:gd name="T22" fmla="*/ 168 w 227"/>
                <a:gd name="T23" fmla="*/ 255 h 267"/>
                <a:gd name="T24" fmla="*/ 97 w 227"/>
                <a:gd name="T25" fmla="*/ 187 h 267"/>
                <a:gd name="T26" fmla="*/ 227 w 227"/>
                <a:gd name="T27" fmla="*/ 187 h 267"/>
                <a:gd name="T28" fmla="*/ 227 w 227"/>
                <a:gd name="T29" fmla="*/ 16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267">
                  <a:moveTo>
                    <a:pt x="227" y="168"/>
                  </a:moveTo>
                  <a:lnTo>
                    <a:pt x="97" y="168"/>
                  </a:lnTo>
                  <a:lnTo>
                    <a:pt x="173" y="92"/>
                  </a:lnTo>
                  <a:lnTo>
                    <a:pt x="83" y="0"/>
                  </a:lnTo>
                  <a:lnTo>
                    <a:pt x="69" y="12"/>
                  </a:lnTo>
                  <a:lnTo>
                    <a:pt x="137" y="83"/>
                  </a:lnTo>
                  <a:lnTo>
                    <a:pt x="0" y="83"/>
                  </a:lnTo>
                  <a:lnTo>
                    <a:pt x="0" y="101"/>
                  </a:lnTo>
                  <a:lnTo>
                    <a:pt x="137" y="101"/>
                  </a:lnTo>
                  <a:lnTo>
                    <a:pt x="62" y="177"/>
                  </a:lnTo>
                  <a:lnTo>
                    <a:pt x="154" y="267"/>
                  </a:lnTo>
                  <a:lnTo>
                    <a:pt x="168" y="255"/>
                  </a:lnTo>
                  <a:lnTo>
                    <a:pt x="97" y="187"/>
                  </a:lnTo>
                  <a:lnTo>
                    <a:pt x="227" y="187"/>
                  </a:lnTo>
                  <a:lnTo>
                    <a:pt x="227"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noChangeAspect="1" noEditPoints="1"/>
            </p:cNvSpPr>
            <p:nvPr/>
          </p:nvSpPr>
          <p:spPr bwMode="auto">
            <a:xfrm>
              <a:off x="6697209" y="4160809"/>
              <a:ext cx="292247" cy="361094"/>
            </a:xfrm>
            <a:custGeom>
              <a:avLst/>
              <a:gdLst>
                <a:gd name="T0" fmla="*/ 111 w 208"/>
                <a:gd name="T1" fmla="*/ 49 h 257"/>
                <a:gd name="T2" fmla="*/ 111 w 208"/>
                <a:gd name="T3" fmla="*/ 0 h 257"/>
                <a:gd name="T4" fmla="*/ 92 w 208"/>
                <a:gd name="T5" fmla="*/ 0 h 257"/>
                <a:gd name="T6" fmla="*/ 92 w 208"/>
                <a:gd name="T7" fmla="*/ 49 h 257"/>
                <a:gd name="T8" fmla="*/ 0 w 208"/>
                <a:gd name="T9" fmla="*/ 49 h 257"/>
                <a:gd name="T10" fmla="*/ 0 w 208"/>
                <a:gd name="T11" fmla="*/ 257 h 257"/>
                <a:gd name="T12" fmla="*/ 208 w 208"/>
                <a:gd name="T13" fmla="*/ 257 h 257"/>
                <a:gd name="T14" fmla="*/ 208 w 208"/>
                <a:gd name="T15" fmla="*/ 49 h 257"/>
                <a:gd name="T16" fmla="*/ 111 w 208"/>
                <a:gd name="T17" fmla="*/ 49 h 257"/>
                <a:gd name="T18" fmla="*/ 189 w 208"/>
                <a:gd name="T19" fmla="*/ 239 h 257"/>
                <a:gd name="T20" fmla="*/ 19 w 208"/>
                <a:gd name="T21" fmla="*/ 239 h 257"/>
                <a:gd name="T22" fmla="*/ 19 w 208"/>
                <a:gd name="T23" fmla="*/ 68 h 257"/>
                <a:gd name="T24" fmla="*/ 92 w 208"/>
                <a:gd name="T25" fmla="*/ 68 h 257"/>
                <a:gd name="T26" fmla="*/ 92 w 208"/>
                <a:gd name="T27" fmla="*/ 177 h 257"/>
                <a:gd name="T28" fmla="*/ 61 w 208"/>
                <a:gd name="T29" fmla="*/ 146 h 257"/>
                <a:gd name="T30" fmla="*/ 47 w 208"/>
                <a:gd name="T31" fmla="*/ 161 h 257"/>
                <a:gd name="T32" fmla="*/ 101 w 208"/>
                <a:gd name="T33" fmla="*/ 213 h 257"/>
                <a:gd name="T34" fmla="*/ 156 w 208"/>
                <a:gd name="T35" fmla="*/ 161 h 257"/>
                <a:gd name="T36" fmla="*/ 142 w 208"/>
                <a:gd name="T37" fmla="*/ 146 h 257"/>
                <a:gd name="T38" fmla="*/ 111 w 208"/>
                <a:gd name="T39" fmla="*/ 177 h 257"/>
                <a:gd name="T40" fmla="*/ 111 w 208"/>
                <a:gd name="T41" fmla="*/ 68 h 257"/>
                <a:gd name="T42" fmla="*/ 189 w 208"/>
                <a:gd name="T43" fmla="*/ 68 h 257"/>
                <a:gd name="T44" fmla="*/ 189 w 208"/>
                <a:gd name="T45" fmla="*/ 23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257">
                  <a:moveTo>
                    <a:pt x="111" y="49"/>
                  </a:moveTo>
                  <a:lnTo>
                    <a:pt x="111" y="0"/>
                  </a:lnTo>
                  <a:lnTo>
                    <a:pt x="92" y="0"/>
                  </a:lnTo>
                  <a:lnTo>
                    <a:pt x="92" y="49"/>
                  </a:lnTo>
                  <a:lnTo>
                    <a:pt x="0" y="49"/>
                  </a:lnTo>
                  <a:lnTo>
                    <a:pt x="0" y="257"/>
                  </a:lnTo>
                  <a:lnTo>
                    <a:pt x="208" y="257"/>
                  </a:lnTo>
                  <a:lnTo>
                    <a:pt x="208" y="49"/>
                  </a:lnTo>
                  <a:lnTo>
                    <a:pt x="111" y="49"/>
                  </a:lnTo>
                  <a:close/>
                  <a:moveTo>
                    <a:pt x="189" y="239"/>
                  </a:moveTo>
                  <a:lnTo>
                    <a:pt x="19" y="239"/>
                  </a:lnTo>
                  <a:lnTo>
                    <a:pt x="19" y="68"/>
                  </a:lnTo>
                  <a:lnTo>
                    <a:pt x="92" y="68"/>
                  </a:lnTo>
                  <a:lnTo>
                    <a:pt x="92" y="177"/>
                  </a:lnTo>
                  <a:lnTo>
                    <a:pt x="61" y="146"/>
                  </a:lnTo>
                  <a:lnTo>
                    <a:pt x="47" y="161"/>
                  </a:lnTo>
                  <a:lnTo>
                    <a:pt x="101" y="213"/>
                  </a:lnTo>
                  <a:lnTo>
                    <a:pt x="156" y="161"/>
                  </a:lnTo>
                  <a:lnTo>
                    <a:pt x="142" y="146"/>
                  </a:lnTo>
                  <a:lnTo>
                    <a:pt x="111" y="177"/>
                  </a:lnTo>
                  <a:lnTo>
                    <a:pt x="111" y="68"/>
                  </a:lnTo>
                  <a:lnTo>
                    <a:pt x="189" y="68"/>
                  </a:lnTo>
                  <a:lnTo>
                    <a:pt x="189" y="2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noChangeAspect="1" noEditPoints="1"/>
            </p:cNvSpPr>
            <p:nvPr/>
          </p:nvSpPr>
          <p:spPr bwMode="auto">
            <a:xfrm>
              <a:off x="10371320" y="4128494"/>
              <a:ext cx="292247" cy="425725"/>
            </a:xfrm>
            <a:custGeom>
              <a:avLst/>
              <a:gdLst>
                <a:gd name="T0" fmla="*/ 19 w 208"/>
                <a:gd name="T1" fmla="*/ 303 h 303"/>
                <a:gd name="T2" fmla="*/ 94 w 208"/>
                <a:gd name="T3" fmla="*/ 133 h 303"/>
                <a:gd name="T4" fmla="*/ 94 w 208"/>
                <a:gd name="T5" fmla="*/ 151 h 303"/>
                <a:gd name="T6" fmla="*/ 208 w 208"/>
                <a:gd name="T7" fmla="*/ 133 h 303"/>
                <a:gd name="T8" fmla="*/ 189 w 208"/>
                <a:gd name="T9" fmla="*/ 19 h 303"/>
                <a:gd name="T10" fmla="*/ 113 w 208"/>
                <a:gd name="T11" fmla="*/ 0 h 303"/>
                <a:gd name="T12" fmla="*/ 94 w 208"/>
                <a:gd name="T13" fmla="*/ 0 h 303"/>
                <a:gd name="T14" fmla="*/ 9 w 208"/>
                <a:gd name="T15" fmla="*/ 0 h 303"/>
                <a:gd name="T16" fmla="*/ 0 w 208"/>
                <a:gd name="T17" fmla="*/ 303 h 303"/>
                <a:gd name="T18" fmla="*/ 132 w 208"/>
                <a:gd name="T19" fmla="*/ 114 h 303"/>
                <a:gd name="T20" fmla="*/ 113 w 208"/>
                <a:gd name="T21" fmla="*/ 95 h 303"/>
                <a:gd name="T22" fmla="*/ 132 w 208"/>
                <a:gd name="T23" fmla="*/ 76 h 303"/>
                <a:gd name="T24" fmla="*/ 113 w 208"/>
                <a:gd name="T25" fmla="*/ 57 h 303"/>
                <a:gd name="T26" fmla="*/ 132 w 208"/>
                <a:gd name="T27" fmla="*/ 38 h 303"/>
                <a:gd name="T28" fmla="*/ 151 w 208"/>
                <a:gd name="T29" fmla="*/ 57 h 303"/>
                <a:gd name="T30" fmla="*/ 170 w 208"/>
                <a:gd name="T31" fmla="*/ 38 h 303"/>
                <a:gd name="T32" fmla="*/ 189 w 208"/>
                <a:gd name="T33" fmla="*/ 57 h 303"/>
                <a:gd name="T34" fmla="*/ 170 w 208"/>
                <a:gd name="T35" fmla="*/ 76 h 303"/>
                <a:gd name="T36" fmla="*/ 189 w 208"/>
                <a:gd name="T37" fmla="*/ 95 h 303"/>
                <a:gd name="T38" fmla="*/ 170 w 208"/>
                <a:gd name="T39" fmla="*/ 114 h 303"/>
                <a:gd name="T40" fmla="*/ 151 w 208"/>
                <a:gd name="T41" fmla="*/ 133 h 303"/>
                <a:gd name="T42" fmla="*/ 132 w 208"/>
                <a:gd name="T43" fmla="*/ 114 h 303"/>
                <a:gd name="T44" fmla="*/ 113 w 208"/>
                <a:gd name="T45" fmla="*/ 133 h 303"/>
                <a:gd name="T46" fmla="*/ 19 w 208"/>
                <a:gd name="T47" fmla="*/ 95 h 303"/>
                <a:gd name="T48" fmla="*/ 38 w 208"/>
                <a:gd name="T49" fmla="*/ 76 h 303"/>
                <a:gd name="T50" fmla="*/ 19 w 208"/>
                <a:gd name="T51" fmla="*/ 57 h 303"/>
                <a:gd name="T52" fmla="*/ 38 w 208"/>
                <a:gd name="T53" fmla="*/ 38 h 303"/>
                <a:gd name="T54" fmla="*/ 19 w 208"/>
                <a:gd name="T55" fmla="*/ 19 h 303"/>
                <a:gd name="T56" fmla="*/ 38 w 208"/>
                <a:gd name="T57" fmla="*/ 38 h 303"/>
                <a:gd name="T58" fmla="*/ 57 w 208"/>
                <a:gd name="T59" fmla="*/ 19 h 303"/>
                <a:gd name="T60" fmla="*/ 75 w 208"/>
                <a:gd name="T61" fmla="*/ 38 h 303"/>
                <a:gd name="T62" fmla="*/ 94 w 208"/>
                <a:gd name="T63" fmla="*/ 57 h 303"/>
                <a:gd name="T64" fmla="*/ 75 w 208"/>
                <a:gd name="T65" fmla="*/ 76 h 303"/>
                <a:gd name="T66" fmla="*/ 94 w 208"/>
                <a:gd name="T67" fmla="*/ 95 h 303"/>
                <a:gd name="T68" fmla="*/ 75 w 208"/>
                <a:gd name="T69" fmla="*/ 114 h 303"/>
                <a:gd name="T70" fmla="*/ 57 w 208"/>
                <a:gd name="T71" fmla="*/ 95 h 303"/>
                <a:gd name="T72" fmla="*/ 38 w 208"/>
                <a:gd name="T73" fmla="*/ 114 h 303"/>
                <a:gd name="T74" fmla="*/ 19 w 208"/>
                <a:gd name="T75" fmla="*/ 95 h 303"/>
                <a:gd name="T76" fmla="*/ 57 w 208"/>
                <a:gd name="T77" fmla="*/ 38 h 303"/>
                <a:gd name="T78" fmla="*/ 75 w 208"/>
                <a:gd name="T79" fmla="*/ 57 h 303"/>
                <a:gd name="T80" fmla="*/ 57 w 208"/>
                <a:gd name="T81" fmla="*/ 76 h 303"/>
                <a:gd name="T82" fmla="*/ 38 w 208"/>
                <a:gd name="T83" fmla="*/ 57 h 303"/>
                <a:gd name="T84" fmla="*/ 57 w 208"/>
                <a:gd name="T85" fmla="*/ 76 h 303"/>
                <a:gd name="T86" fmla="*/ 75 w 208"/>
                <a:gd name="T87" fmla="*/ 76 h 303"/>
                <a:gd name="T88" fmla="*/ 57 w 208"/>
                <a:gd name="T89" fmla="*/ 95 h 303"/>
                <a:gd name="T90" fmla="*/ 151 w 208"/>
                <a:gd name="T91" fmla="*/ 76 h 303"/>
                <a:gd name="T92" fmla="*/ 170 w 208"/>
                <a:gd name="T93" fmla="*/ 57 h 303"/>
                <a:gd name="T94" fmla="*/ 151 w 208"/>
                <a:gd name="T95" fmla="*/ 76 h 303"/>
                <a:gd name="T96" fmla="*/ 132 w 208"/>
                <a:gd name="T97" fmla="*/ 95 h 303"/>
                <a:gd name="T98" fmla="*/ 151 w 208"/>
                <a:gd name="T99" fmla="*/ 76 h 303"/>
                <a:gd name="T100" fmla="*/ 151 w 208"/>
                <a:gd name="T101" fmla="*/ 95 h 303"/>
                <a:gd name="T102" fmla="*/ 170 w 208"/>
                <a:gd name="T103" fmla="*/ 114 h 303"/>
                <a:gd name="T104" fmla="*/ 151 w 208"/>
                <a:gd name="T105" fmla="*/ 9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303">
                  <a:moveTo>
                    <a:pt x="0" y="303"/>
                  </a:moveTo>
                  <a:lnTo>
                    <a:pt x="19" y="303"/>
                  </a:lnTo>
                  <a:lnTo>
                    <a:pt x="19" y="133"/>
                  </a:lnTo>
                  <a:lnTo>
                    <a:pt x="94" y="133"/>
                  </a:lnTo>
                  <a:lnTo>
                    <a:pt x="94" y="142"/>
                  </a:lnTo>
                  <a:lnTo>
                    <a:pt x="94" y="151"/>
                  </a:lnTo>
                  <a:lnTo>
                    <a:pt x="208" y="151"/>
                  </a:lnTo>
                  <a:lnTo>
                    <a:pt x="208" y="133"/>
                  </a:lnTo>
                  <a:lnTo>
                    <a:pt x="208" y="19"/>
                  </a:lnTo>
                  <a:lnTo>
                    <a:pt x="189" y="19"/>
                  </a:lnTo>
                  <a:lnTo>
                    <a:pt x="113" y="19"/>
                  </a:lnTo>
                  <a:lnTo>
                    <a:pt x="113" y="0"/>
                  </a:lnTo>
                  <a:lnTo>
                    <a:pt x="104" y="0"/>
                  </a:lnTo>
                  <a:lnTo>
                    <a:pt x="94" y="0"/>
                  </a:lnTo>
                  <a:lnTo>
                    <a:pt x="19" y="0"/>
                  </a:lnTo>
                  <a:lnTo>
                    <a:pt x="9" y="0"/>
                  </a:lnTo>
                  <a:lnTo>
                    <a:pt x="0" y="0"/>
                  </a:lnTo>
                  <a:lnTo>
                    <a:pt x="0" y="303"/>
                  </a:lnTo>
                  <a:close/>
                  <a:moveTo>
                    <a:pt x="113" y="114"/>
                  </a:moveTo>
                  <a:lnTo>
                    <a:pt x="132" y="114"/>
                  </a:lnTo>
                  <a:lnTo>
                    <a:pt x="132" y="95"/>
                  </a:lnTo>
                  <a:lnTo>
                    <a:pt x="113" y="95"/>
                  </a:lnTo>
                  <a:lnTo>
                    <a:pt x="113" y="76"/>
                  </a:lnTo>
                  <a:lnTo>
                    <a:pt x="132" y="76"/>
                  </a:lnTo>
                  <a:lnTo>
                    <a:pt x="132" y="57"/>
                  </a:lnTo>
                  <a:lnTo>
                    <a:pt x="113" y="57"/>
                  </a:lnTo>
                  <a:lnTo>
                    <a:pt x="113" y="38"/>
                  </a:lnTo>
                  <a:lnTo>
                    <a:pt x="132" y="38"/>
                  </a:lnTo>
                  <a:lnTo>
                    <a:pt x="132" y="57"/>
                  </a:lnTo>
                  <a:lnTo>
                    <a:pt x="151" y="57"/>
                  </a:lnTo>
                  <a:lnTo>
                    <a:pt x="151" y="38"/>
                  </a:lnTo>
                  <a:lnTo>
                    <a:pt x="170" y="38"/>
                  </a:lnTo>
                  <a:lnTo>
                    <a:pt x="170" y="57"/>
                  </a:lnTo>
                  <a:lnTo>
                    <a:pt x="189" y="57"/>
                  </a:lnTo>
                  <a:lnTo>
                    <a:pt x="189" y="76"/>
                  </a:lnTo>
                  <a:lnTo>
                    <a:pt x="170" y="76"/>
                  </a:lnTo>
                  <a:lnTo>
                    <a:pt x="170" y="95"/>
                  </a:lnTo>
                  <a:lnTo>
                    <a:pt x="189" y="95"/>
                  </a:lnTo>
                  <a:lnTo>
                    <a:pt x="189" y="114"/>
                  </a:lnTo>
                  <a:lnTo>
                    <a:pt x="170" y="114"/>
                  </a:lnTo>
                  <a:lnTo>
                    <a:pt x="170" y="133"/>
                  </a:lnTo>
                  <a:lnTo>
                    <a:pt x="151" y="133"/>
                  </a:lnTo>
                  <a:lnTo>
                    <a:pt x="151" y="114"/>
                  </a:lnTo>
                  <a:lnTo>
                    <a:pt x="132" y="114"/>
                  </a:lnTo>
                  <a:lnTo>
                    <a:pt x="132" y="133"/>
                  </a:lnTo>
                  <a:lnTo>
                    <a:pt x="113" y="133"/>
                  </a:lnTo>
                  <a:lnTo>
                    <a:pt x="113" y="114"/>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5" y="19"/>
                  </a:lnTo>
                  <a:lnTo>
                    <a:pt x="75" y="38"/>
                  </a:lnTo>
                  <a:lnTo>
                    <a:pt x="94" y="38"/>
                  </a:lnTo>
                  <a:lnTo>
                    <a:pt x="94" y="57"/>
                  </a:lnTo>
                  <a:lnTo>
                    <a:pt x="75" y="57"/>
                  </a:lnTo>
                  <a:lnTo>
                    <a:pt x="75" y="76"/>
                  </a:lnTo>
                  <a:lnTo>
                    <a:pt x="94" y="76"/>
                  </a:lnTo>
                  <a:lnTo>
                    <a:pt x="94" y="95"/>
                  </a:lnTo>
                  <a:lnTo>
                    <a:pt x="75" y="95"/>
                  </a:lnTo>
                  <a:lnTo>
                    <a:pt x="75" y="114"/>
                  </a:lnTo>
                  <a:lnTo>
                    <a:pt x="57" y="114"/>
                  </a:lnTo>
                  <a:lnTo>
                    <a:pt x="57" y="95"/>
                  </a:lnTo>
                  <a:lnTo>
                    <a:pt x="38" y="95"/>
                  </a:lnTo>
                  <a:lnTo>
                    <a:pt x="38" y="114"/>
                  </a:lnTo>
                  <a:lnTo>
                    <a:pt x="19" y="114"/>
                  </a:lnTo>
                  <a:lnTo>
                    <a:pt x="19" y="95"/>
                  </a:lnTo>
                  <a:close/>
                  <a:moveTo>
                    <a:pt x="57" y="57"/>
                  </a:moveTo>
                  <a:lnTo>
                    <a:pt x="57" y="38"/>
                  </a:lnTo>
                  <a:lnTo>
                    <a:pt x="75" y="38"/>
                  </a:lnTo>
                  <a:lnTo>
                    <a:pt x="75" y="57"/>
                  </a:lnTo>
                  <a:lnTo>
                    <a:pt x="57" y="57"/>
                  </a:lnTo>
                  <a:close/>
                  <a:moveTo>
                    <a:pt x="57" y="76"/>
                  </a:moveTo>
                  <a:lnTo>
                    <a:pt x="38" y="76"/>
                  </a:lnTo>
                  <a:lnTo>
                    <a:pt x="38" y="57"/>
                  </a:lnTo>
                  <a:lnTo>
                    <a:pt x="57" y="57"/>
                  </a:lnTo>
                  <a:lnTo>
                    <a:pt x="57" y="76"/>
                  </a:lnTo>
                  <a:close/>
                  <a:moveTo>
                    <a:pt x="57" y="76"/>
                  </a:moveTo>
                  <a:lnTo>
                    <a:pt x="75" y="76"/>
                  </a:lnTo>
                  <a:lnTo>
                    <a:pt x="75" y="95"/>
                  </a:lnTo>
                  <a:lnTo>
                    <a:pt x="57" y="95"/>
                  </a:lnTo>
                  <a:lnTo>
                    <a:pt x="57" y="76"/>
                  </a:lnTo>
                  <a:close/>
                  <a:moveTo>
                    <a:pt x="151" y="76"/>
                  </a:moveTo>
                  <a:lnTo>
                    <a:pt x="151" y="57"/>
                  </a:lnTo>
                  <a:lnTo>
                    <a:pt x="170" y="57"/>
                  </a:lnTo>
                  <a:lnTo>
                    <a:pt x="170" y="76"/>
                  </a:lnTo>
                  <a:lnTo>
                    <a:pt x="151" y="76"/>
                  </a:lnTo>
                  <a:close/>
                  <a:moveTo>
                    <a:pt x="151" y="95"/>
                  </a:moveTo>
                  <a:lnTo>
                    <a:pt x="132" y="95"/>
                  </a:lnTo>
                  <a:lnTo>
                    <a:pt x="132" y="76"/>
                  </a:lnTo>
                  <a:lnTo>
                    <a:pt x="151" y="76"/>
                  </a:lnTo>
                  <a:lnTo>
                    <a:pt x="151" y="95"/>
                  </a:lnTo>
                  <a:close/>
                  <a:moveTo>
                    <a:pt x="151" y="95"/>
                  </a:moveTo>
                  <a:lnTo>
                    <a:pt x="170" y="95"/>
                  </a:lnTo>
                  <a:lnTo>
                    <a:pt x="170" y="114"/>
                  </a:lnTo>
                  <a:lnTo>
                    <a:pt x="151" y="114"/>
                  </a:lnTo>
                  <a:lnTo>
                    <a:pt x="151" y="9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noChangeAspect="1" noEditPoints="1"/>
            </p:cNvSpPr>
            <p:nvPr/>
          </p:nvSpPr>
          <p:spPr bwMode="auto">
            <a:xfrm>
              <a:off x="9397730" y="4175562"/>
              <a:ext cx="372334" cy="331588"/>
            </a:xfrm>
            <a:custGeom>
              <a:avLst/>
              <a:gdLst>
                <a:gd name="T0" fmla="*/ 246 w 265"/>
                <a:gd name="T1" fmla="*/ 73 h 236"/>
                <a:gd name="T2" fmla="*/ 246 w 265"/>
                <a:gd name="T3" fmla="*/ 52 h 236"/>
                <a:gd name="T4" fmla="*/ 192 w 265"/>
                <a:gd name="T5" fmla="*/ 0 h 236"/>
                <a:gd name="T6" fmla="*/ 19 w 265"/>
                <a:gd name="T7" fmla="*/ 0 h 236"/>
                <a:gd name="T8" fmla="*/ 19 w 265"/>
                <a:gd name="T9" fmla="*/ 73 h 236"/>
                <a:gd name="T10" fmla="*/ 0 w 265"/>
                <a:gd name="T11" fmla="*/ 82 h 236"/>
                <a:gd name="T12" fmla="*/ 0 w 265"/>
                <a:gd name="T13" fmla="*/ 236 h 236"/>
                <a:gd name="T14" fmla="*/ 265 w 265"/>
                <a:gd name="T15" fmla="*/ 236 h 236"/>
                <a:gd name="T16" fmla="*/ 265 w 265"/>
                <a:gd name="T17" fmla="*/ 82 h 236"/>
                <a:gd name="T18" fmla="*/ 246 w 265"/>
                <a:gd name="T19" fmla="*/ 73 h 236"/>
                <a:gd name="T20" fmla="*/ 223 w 265"/>
                <a:gd name="T21" fmla="*/ 56 h 236"/>
                <a:gd name="T22" fmla="*/ 190 w 265"/>
                <a:gd name="T23" fmla="*/ 56 h 236"/>
                <a:gd name="T24" fmla="*/ 190 w 265"/>
                <a:gd name="T25" fmla="*/ 21 h 236"/>
                <a:gd name="T26" fmla="*/ 223 w 265"/>
                <a:gd name="T27" fmla="*/ 56 h 236"/>
                <a:gd name="T28" fmla="*/ 171 w 265"/>
                <a:gd name="T29" fmla="*/ 19 h 236"/>
                <a:gd name="T30" fmla="*/ 171 w 265"/>
                <a:gd name="T31" fmla="*/ 75 h 236"/>
                <a:gd name="T32" fmla="*/ 227 w 265"/>
                <a:gd name="T33" fmla="*/ 75 h 236"/>
                <a:gd name="T34" fmla="*/ 227 w 265"/>
                <a:gd name="T35" fmla="*/ 92 h 236"/>
                <a:gd name="T36" fmla="*/ 133 w 265"/>
                <a:gd name="T37" fmla="*/ 139 h 236"/>
                <a:gd name="T38" fmla="*/ 38 w 265"/>
                <a:gd name="T39" fmla="*/ 92 h 236"/>
                <a:gd name="T40" fmla="*/ 38 w 265"/>
                <a:gd name="T41" fmla="*/ 19 h 236"/>
                <a:gd name="T42" fmla="*/ 171 w 265"/>
                <a:gd name="T43" fmla="*/ 19 h 236"/>
                <a:gd name="T44" fmla="*/ 19 w 265"/>
                <a:gd name="T45" fmla="*/ 217 h 236"/>
                <a:gd name="T46" fmla="*/ 19 w 265"/>
                <a:gd name="T47" fmla="*/ 104 h 236"/>
                <a:gd name="T48" fmla="*/ 133 w 265"/>
                <a:gd name="T49" fmla="*/ 160 h 236"/>
                <a:gd name="T50" fmla="*/ 246 w 265"/>
                <a:gd name="T51" fmla="*/ 104 h 236"/>
                <a:gd name="T52" fmla="*/ 246 w 265"/>
                <a:gd name="T53" fmla="*/ 217 h 236"/>
                <a:gd name="T54" fmla="*/ 19 w 265"/>
                <a:gd name="T55" fmla="*/ 21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36">
                  <a:moveTo>
                    <a:pt x="246" y="73"/>
                  </a:moveTo>
                  <a:lnTo>
                    <a:pt x="246" y="52"/>
                  </a:lnTo>
                  <a:lnTo>
                    <a:pt x="192" y="0"/>
                  </a:lnTo>
                  <a:lnTo>
                    <a:pt x="19" y="0"/>
                  </a:lnTo>
                  <a:lnTo>
                    <a:pt x="19" y="73"/>
                  </a:lnTo>
                  <a:lnTo>
                    <a:pt x="0" y="82"/>
                  </a:lnTo>
                  <a:lnTo>
                    <a:pt x="0" y="236"/>
                  </a:lnTo>
                  <a:lnTo>
                    <a:pt x="265" y="236"/>
                  </a:lnTo>
                  <a:lnTo>
                    <a:pt x="265" y="82"/>
                  </a:lnTo>
                  <a:lnTo>
                    <a:pt x="246" y="73"/>
                  </a:lnTo>
                  <a:close/>
                  <a:moveTo>
                    <a:pt x="223" y="56"/>
                  </a:moveTo>
                  <a:lnTo>
                    <a:pt x="190" y="56"/>
                  </a:lnTo>
                  <a:lnTo>
                    <a:pt x="190" y="21"/>
                  </a:lnTo>
                  <a:lnTo>
                    <a:pt x="223" y="56"/>
                  </a:lnTo>
                  <a:close/>
                  <a:moveTo>
                    <a:pt x="171" y="19"/>
                  </a:moveTo>
                  <a:lnTo>
                    <a:pt x="171" y="75"/>
                  </a:lnTo>
                  <a:lnTo>
                    <a:pt x="227" y="75"/>
                  </a:lnTo>
                  <a:lnTo>
                    <a:pt x="227" y="92"/>
                  </a:lnTo>
                  <a:lnTo>
                    <a:pt x="133" y="139"/>
                  </a:lnTo>
                  <a:lnTo>
                    <a:pt x="38" y="92"/>
                  </a:lnTo>
                  <a:lnTo>
                    <a:pt x="38" y="19"/>
                  </a:lnTo>
                  <a:lnTo>
                    <a:pt x="171" y="19"/>
                  </a:lnTo>
                  <a:close/>
                  <a:moveTo>
                    <a:pt x="19" y="217"/>
                  </a:moveTo>
                  <a:lnTo>
                    <a:pt x="19" y="104"/>
                  </a:lnTo>
                  <a:lnTo>
                    <a:pt x="133" y="160"/>
                  </a:lnTo>
                  <a:lnTo>
                    <a:pt x="246" y="104"/>
                  </a:lnTo>
                  <a:lnTo>
                    <a:pt x="246" y="217"/>
                  </a:lnTo>
                  <a:lnTo>
                    <a:pt x="19" y="2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noChangeAspect="1" noEditPoints="1"/>
            </p:cNvSpPr>
            <p:nvPr/>
          </p:nvSpPr>
          <p:spPr bwMode="auto">
            <a:xfrm>
              <a:off x="2294289" y="4181885"/>
              <a:ext cx="372334" cy="318943"/>
            </a:xfrm>
            <a:custGeom>
              <a:avLst/>
              <a:gdLst>
                <a:gd name="T0" fmla="*/ 246 w 265"/>
                <a:gd name="T1" fmla="*/ 64 h 227"/>
                <a:gd name="T2" fmla="*/ 246 w 265"/>
                <a:gd name="T3" fmla="*/ 0 h 227"/>
                <a:gd name="T4" fmla="*/ 19 w 265"/>
                <a:gd name="T5" fmla="*/ 0 h 227"/>
                <a:gd name="T6" fmla="*/ 19 w 265"/>
                <a:gd name="T7" fmla="*/ 64 h 227"/>
                <a:gd name="T8" fmla="*/ 0 w 265"/>
                <a:gd name="T9" fmla="*/ 74 h 227"/>
                <a:gd name="T10" fmla="*/ 0 w 265"/>
                <a:gd name="T11" fmla="*/ 227 h 227"/>
                <a:gd name="T12" fmla="*/ 265 w 265"/>
                <a:gd name="T13" fmla="*/ 227 h 227"/>
                <a:gd name="T14" fmla="*/ 265 w 265"/>
                <a:gd name="T15" fmla="*/ 74 h 227"/>
                <a:gd name="T16" fmla="*/ 246 w 265"/>
                <a:gd name="T17" fmla="*/ 64 h 227"/>
                <a:gd name="T18" fmla="*/ 227 w 265"/>
                <a:gd name="T19" fmla="*/ 19 h 227"/>
                <a:gd name="T20" fmla="*/ 227 w 265"/>
                <a:gd name="T21" fmla="*/ 83 h 227"/>
                <a:gd name="T22" fmla="*/ 208 w 265"/>
                <a:gd name="T23" fmla="*/ 93 h 227"/>
                <a:gd name="T24" fmla="*/ 208 w 265"/>
                <a:gd name="T25" fmla="*/ 85 h 227"/>
                <a:gd name="T26" fmla="*/ 57 w 265"/>
                <a:gd name="T27" fmla="*/ 85 h 227"/>
                <a:gd name="T28" fmla="*/ 57 w 265"/>
                <a:gd name="T29" fmla="*/ 93 h 227"/>
                <a:gd name="T30" fmla="*/ 38 w 265"/>
                <a:gd name="T31" fmla="*/ 83 h 227"/>
                <a:gd name="T32" fmla="*/ 38 w 265"/>
                <a:gd name="T33" fmla="*/ 19 h 227"/>
                <a:gd name="T34" fmla="*/ 227 w 265"/>
                <a:gd name="T35" fmla="*/ 19 h 227"/>
                <a:gd name="T36" fmla="*/ 187 w 265"/>
                <a:gd name="T37" fmla="*/ 104 h 227"/>
                <a:gd name="T38" fmla="*/ 132 w 265"/>
                <a:gd name="T39" fmla="*/ 130 h 227"/>
                <a:gd name="T40" fmla="*/ 78 w 265"/>
                <a:gd name="T41" fmla="*/ 104 h 227"/>
                <a:gd name="T42" fmla="*/ 187 w 265"/>
                <a:gd name="T43" fmla="*/ 104 h 227"/>
                <a:gd name="T44" fmla="*/ 19 w 265"/>
                <a:gd name="T45" fmla="*/ 208 h 227"/>
                <a:gd name="T46" fmla="*/ 19 w 265"/>
                <a:gd name="T47" fmla="*/ 95 h 227"/>
                <a:gd name="T48" fmla="*/ 132 w 265"/>
                <a:gd name="T49" fmla="*/ 152 h 227"/>
                <a:gd name="T50" fmla="*/ 246 w 265"/>
                <a:gd name="T51" fmla="*/ 95 h 227"/>
                <a:gd name="T52" fmla="*/ 246 w 265"/>
                <a:gd name="T53" fmla="*/ 208 h 227"/>
                <a:gd name="T54" fmla="*/ 19 w 265"/>
                <a:gd name="T55" fmla="*/ 208 h 227"/>
                <a:gd name="T56" fmla="*/ 208 w 265"/>
                <a:gd name="T57" fmla="*/ 57 h 227"/>
                <a:gd name="T58" fmla="*/ 57 w 265"/>
                <a:gd name="T59" fmla="*/ 57 h 227"/>
                <a:gd name="T60" fmla="*/ 57 w 265"/>
                <a:gd name="T61" fmla="*/ 38 h 227"/>
                <a:gd name="T62" fmla="*/ 208 w 265"/>
                <a:gd name="T63" fmla="*/ 38 h 227"/>
                <a:gd name="T64" fmla="*/ 208 w 265"/>
                <a:gd name="T6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227">
                  <a:moveTo>
                    <a:pt x="246" y="64"/>
                  </a:moveTo>
                  <a:lnTo>
                    <a:pt x="246" y="0"/>
                  </a:lnTo>
                  <a:lnTo>
                    <a:pt x="19" y="0"/>
                  </a:lnTo>
                  <a:lnTo>
                    <a:pt x="19" y="64"/>
                  </a:lnTo>
                  <a:lnTo>
                    <a:pt x="0" y="74"/>
                  </a:lnTo>
                  <a:lnTo>
                    <a:pt x="0" y="227"/>
                  </a:lnTo>
                  <a:lnTo>
                    <a:pt x="265" y="227"/>
                  </a:lnTo>
                  <a:lnTo>
                    <a:pt x="265" y="74"/>
                  </a:lnTo>
                  <a:lnTo>
                    <a:pt x="246" y="64"/>
                  </a:lnTo>
                  <a:close/>
                  <a:moveTo>
                    <a:pt x="227" y="19"/>
                  </a:moveTo>
                  <a:lnTo>
                    <a:pt x="227" y="83"/>
                  </a:lnTo>
                  <a:lnTo>
                    <a:pt x="208" y="93"/>
                  </a:lnTo>
                  <a:lnTo>
                    <a:pt x="208" y="85"/>
                  </a:lnTo>
                  <a:lnTo>
                    <a:pt x="57" y="85"/>
                  </a:lnTo>
                  <a:lnTo>
                    <a:pt x="57" y="93"/>
                  </a:lnTo>
                  <a:lnTo>
                    <a:pt x="38" y="83"/>
                  </a:lnTo>
                  <a:lnTo>
                    <a:pt x="38" y="19"/>
                  </a:lnTo>
                  <a:lnTo>
                    <a:pt x="227" y="19"/>
                  </a:lnTo>
                  <a:close/>
                  <a:moveTo>
                    <a:pt x="187" y="104"/>
                  </a:moveTo>
                  <a:lnTo>
                    <a:pt x="132" y="130"/>
                  </a:lnTo>
                  <a:lnTo>
                    <a:pt x="78" y="104"/>
                  </a:lnTo>
                  <a:lnTo>
                    <a:pt x="187" y="104"/>
                  </a:lnTo>
                  <a:close/>
                  <a:moveTo>
                    <a:pt x="19" y="208"/>
                  </a:moveTo>
                  <a:lnTo>
                    <a:pt x="19" y="95"/>
                  </a:lnTo>
                  <a:lnTo>
                    <a:pt x="132" y="152"/>
                  </a:lnTo>
                  <a:lnTo>
                    <a:pt x="246" y="95"/>
                  </a:lnTo>
                  <a:lnTo>
                    <a:pt x="246" y="208"/>
                  </a:lnTo>
                  <a:lnTo>
                    <a:pt x="19" y="208"/>
                  </a:lnTo>
                  <a:close/>
                  <a:moveTo>
                    <a:pt x="208" y="57"/>
                  </a:moveTo>
                  <a:lnTo>
                    <a:pt x="57" y="57"/>
                  </a:lnTo>
                  <a:lnTo>
                    <a:pt x="57" y="38"/>
                  </a:lnTo>
                  <a:lnTo>
                    <a:pt x="208" y="38"/>
                  </a:lnTo>
                  <a:lnTo>
                    <a:pt x="208"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7"/>
            <p:cNvSpPr>
              <a:spLocks noChangeAspect="1" noEditPoints="1"/>
            </p:cNvSpPr>
            <p:nvPr/>
          </p:nvSpPr>
          <p:spPr bwMode="auto">
            <a:xfrm>
              <a:off x="1369156" y="4168538"/>
              <a:ext cx="345638" cy="345638"/>
            </a:xfrm>
            <a:custGeom>
              <a:avLst/>
              <a:gdLst>
                <a:gd name="T0" fmla="*/ 0 w 246"/>
                <a:gd name="T1" fmla="*/ 160 h 246"/>
                <a:gd name="T2" fmla="*/ 19 w 246"/>
                <a:gd name="T3" fmla="*/ 160 h 246"/>
                <a:gd name="T4" fmla="*/ 19 w 246"/>
                <a:gd name="T5" fmla="*/ 212 h 246"/>
                <a:gd name="T6" fmla="*/ 107 w 246"/>
                <a:gd name="T7" fmla="*/ 125 h 246"/>
                <a:gd name="T8" fmla="*/ 118 w 246"/>
                <a:gd name="T9" fmla="*/ 139 h 246"/>
                <a:gd name="T10" fmla="*/ 31 w 246"/>
                <a:gd name="T11" fmla="*/ 227 h 246"/>
                <a:gd name="T12" fmla="*/ 85 w 246"/>
                <a:gd name="T13" fmla="*/ 227 h 246"/>
                <a:gd name="T14" fmla="*/ 85 w 246"/>
                <a:gd name="T15" fmla="*/ 246 h 246"/>
                <a:gd name="T16" fmla="*/ 0 w 246"/>
                <a:gd name="T17" fmla="*/ 246 h 246"/>
                <a:gd name="T18" fmla="*/ 0 w 246"/>
                <a:gd name="T19" fmla="*/ 160 h 246"/>
                <a:gd name="T20" fmla="*/ 161 w 246"/>
                <a:gd name="T21" fmla="*/ 19 h 246"/>
                <a:gd name="T22" fmla="*/ 213 w 246"/>
                <a:gd name="T23" fmla="*/ 19 h 246"/>
                <a:gd name="T24" fmla="*/ 126 w 246"/>
                <a:gd name="T25" fmla="*/ 106 h 246"/>
                <a:gd name="T26" fmla="*/ 137 w 246"/>
                <a:gd name="T27" fmla="*/ 120 h 246"/>
                <a:gd name="T28" fmla="*/ 227 w 246"/>
                <a:gd name="T29" fmla="*/ 30 h 246"/>
                <a:gd name="T30" fmla="*/ 227 w 246"/>
                <a:gd name="T31" fmla="*/ 85 h 246"/>
                <a:gd name="T32" fmla="*/ 246 w 246"/>
                <a:gd name="T33" fmla="*/ 85 h 246"/>
                <a:gd name="T34" fmla="*/ 246 w 246"/>
                <a:gd name="T35" fmla="*/ 0 h 246"/>
                <a:gd name="T36" fmla="*/ 161 w 246"/>
                <a:gd name="T37" fmla="*/ 0 h 246"/>
                <a:gd name="T38" fmla="*/ 161 w 246"/>
                <a:gd name="T39" fmla="*/ 19 h 246"/>
                <a:gd name="T40" fmla="*/ 227 w 246"/>
                <a:gd name="T41" fmla="*/ 212 h 246"/>
                <a:gd name="T42" fmla="*/ 137 w 246"/>
                <a:gd name="T43" fmla="*/ 125 h 246"/>
                <a:gd name="T44" fmla="*/ 126 w 246"/>
                <a:gd name="T45" fmla="*/ 139 h 246"/>
                <a:gd name="T46" fmla="*/ 213 w 246"/>
                <a:gd name="T47" fmla="*/ 227 h 246"/>
                <a:gd name="T48" fmla="*/ 161 w 246"/>
                <a:gd name="T49" fmla="*/ 227 h 246"/>
                <a:gd name="T50" fmla="*/ 161 w 246"/>
                <a:gd name="T51" fmla="*/ 246 h 246"/>
                <a:gd name="T52" fmla="*/ 246 w 246"/>
                <a:gd name="T53" fmla="*/ 246 h 246"/>
                <a:gd name="T54" fmla="*/ 246 w 246"/>
                <a:gd name="T55" fmla="*/ 160 h 246"/>
                <a:gd name="T56" fmla="*/ 227 w 246"/>
                <a:gd name="T57" fmla="*/ 160 h 246"/>
                <a:gd name="T58" fmla="*/ 227 w 246"/>
                <a:gd name="T59" fmla="*/ 212 h 246"/>
                <a:gd name="T60" fmla="*/ 85 w 246"/>
                <a:gd name="T61" fmla="*/ 0 h 246"/>
                <a:gd name="T62" fmla="*/ 0 w 246"/>
                <a:gd name="T63" fmla="*/ 0 h 246"/>
                <a:gd name="T64" fmla="*/ 0 w 246"/>
                <a:gd name="T65" fmla="*/ 85 h 246"/>
                <a:gd name="T66" fmla="*/ 19 w 246"/>
                <a:gd name="T67" fmla="*/ 85 h 246"/>
                <a:gd name="T68" fmla="*/ 19 w 246"/>
                <a:gd name="T69" fmla="*/ 30 h 246"/>
                <a:gd name="T70" fmla="*/ 107 w 246"/>
                <a:gd name="T71" fmla="*/ 120 h 246"/>
                <a:gd name="T72" fmla="*/ 118 w 246"/>
                <a:gd name="T73" fmla="*/ 106 h 246"/>
                <a:gd name="T74" fmla="*/ 31 w 246"/>
                <a:gd name="T75" fmla="*/ 19 h 246"/>
                <a:gd name="T76" fmla="*/ 85 w 246"/>
                <a:gd name="T77" fmla="*/ 19 h 246"/>
                <a:gd name="T78" fmla="*/ 85 w 246"/>
                <a:gd name="T7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6" h="246">
                  <a:moveTo>
                    <a:pt x="0" y="160"/>
                  </a:moveTo>
                  <a:lnTo>
                    <a:pt x="19" y="160"/>
                  </a:lnTo>
                  <a:lnTo>
                    <a:pt x="19" y="212"/>
                  </a:lnTo>
                  <a:lnTo>
                    <a:pt x="107" y="125"/>
                  </a:lnTo>
                  <a:lnTo>
                    <a:pt x="118" y="139"/>
                  </a:lnTo>
                  <a:lnTo>
                    <a:pt x="31" y="227"/>
                  </a:lnTo>
                  <a:lnTo>
                    <a:pt x="85" y="227"/>
                  </a:lnTo>
                  <a:lnTo>
                    <a:pt x="85" y="246"/>
                  </a:lnTo>
                  <a:lnTo>
                    <a:pt x="0" y="246"/>
                  </a:lnTo>
                  <a:lnTo>
                    <a:pt x="0" y="160"/>
                  </a:lnTo>
                  <a:close/>
                  <a:moveTo>
                    <a:pt x="161" y="19"/>
                  </a:moveTo>
                  <a:lnTo>
                    <a:pt x="213" y="19"/>
                  </a:lnTo>
                  <a:lnTo>
                    <a:pt x="126" y="106"/>
                  </a:lnTo>
                  <a:lnTo>
                    <a:pt x="137" y="120"/>
                  </a:lnTo>
                  <a:lnTo>
                    <a:pt x="227" y="30"/>
                  </a:lnTo>
                  <a:lnTo>
                    <a:pt x="227" y="85"/>
                  </a:lnTo>
                  <a:lnTo>
                    <a:pt x="246" y="85"/>
                  </a:lnTo>
                  <a:lnTo>
                    <a:pt x="246" y="0"/>
                  </a:lnTo>
                  <a:lnTo>
                    <a:pt x="161" y="0"/>
                  </a:lnTo>
                  <a:lnTo>
                    <a:pt x="161" y="19"/>
                  </a:lnTo>
                  <a:close/>
                  <a:moveTo>
                    <a:pt x="227" y="212"/>
                  </a:moveTo>
                  <a:lnTo>
                    <a:pt x="137" y="125"/>
                  </a:lnTo>
                  <a:lnTo>
                    <a:pt x="126" y="139"/>
                  </a:lnTo>
                  <a:lnTo>
                    <a:pt x="213" y="227"/>
                  </a:lnTo>
                  <a:lnTo>
                    <a:pt x="161" y="227"/>
                  </a:lnTo>
                  <a:lnTo>
                    <a:pt x="161" y="246"/>
                  </a:lnTo>
                  <a:lnTo>
                    <a:pt x="246" y="246"/>
                  </a:lnTo>
                  <a:lnTo>
                    <a:pt x="246" y="160"/>
                  </a:lnTo>
                  <a:lnTo>
                    <a:pt x="227" y="160"/>
                  </a:lnTo>
                  <a:lnTo>
                    <a:pt x="227" y="212"/>
                  </a:lnTo>
                  <a:close/>
                  <a:moveTo>
                    <a:pt x="85" y="0"/>
                  </a:moveTo>
                  <a:lnTo>
                    <a:pt x="0" y="0"/>
                  </a:lnTo>
                  <a:lnTo>
                    <a:pt x="0" y="85"/>
                  </a:lnTo>
                  <a:lnTo>
                    <a:pt x="19" y="85"/>
                  </a:lnTo>
                  <a:lnTo>
                    <a:pt x="19" y="30"/>
                  </a:lnTo>
                  <a:lnTo>
                    <a:pt x="107" y="120"/>
                  </a:lnTo>
                  <a:lnTo>
                    <a:pt x="118" y="106"/>
                  </a:lnTo>
                  <a:lnTo>
                    <a:pt x="31" y="19"/>
                  </a:lnTo>
                  <a:lnTo>
                    <a:pt x="85" y="19"/>
                  </a:lnTo>
                  <a:lnTo>
                    <a:pt x="8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noChangeAspect="1" noEditPoints="1"/>
            </p:cNvSpPr>
            <p:nvPr/>
          </p:nvSpPr>
          <p:spPr bwMode="auto">
            <a:xfrm>
              <a:off x="8412396" y="4139734"/>
              <a:ext cx="498787" cy="403245"/>
            </a:xfrm>
            <a:custGeom>
              <a:avLst/>
              <a:gdLst>
                <a:gd name="T0" fmla="*/ 28 w 150"/>
                <a:gd name="T1" fmla="*/ 101 h 121"/>
                <a:gd name="T2" fmla="*/ 62 w 150"/>
                <a:gd name="T3" fmla="*/ 101 h 121"/>
                <a:gd name="T4" fmla="*/ 62 w 150"/>
                <a:gd name="T5" fmla="*/ 109 h 121"/>
                <a:gd name="T6" fmla="*/ 28 w 150"/>
                <a:gd name="T7" fmla="*/ 109 h 121"/>
                <a:gd name="T8" fmla="*/ 0 w 150"/>
                <a:gd name="T9" fmla="*/ 84 h 121"/>
                <a:gd name="T10" fmla="*/ 26 w 150"/>
                <a:gd name="T11" fmla="*/ 54 h 121"/>
                <a:gd name="T12" fmla="*/ 26 w 150"/>
                <a:gd name="T13" fmla="*/ 54 h 121"/>
                <a:gd name="T14" fmla="*/ 26 w 150"/>
                <a:gd name="T15" fmla="*/ 49 h 121"/>
                <a:gd name="T16" fmla="*/ 19 w 150"/>
                <a:gd name="T17" fmla="*/ 52 h 121"/>
                <a:gd name="T18" fmla="*/ 15 w 150"/>
                <a:gd name="T19" fmla="*/ 45 h 121"/>
                <a:gd name="T20" fmla="*/ 36 w 150"/>
                <a:gd name="T21" fmla="*/ 36 h 121"/>
                <a:gd name="T22" fmla="*/ 45 w 150"/>
                <a:gd name="T23" fmla="*/ 56 h 121"/>
                <a:gd name="T24" fmla="*/ 37 w 150"/>
                <a:gd name="T25" fmla="*/ 59 h 121"/>
                <a:gd name="T26" fmla="*/ 34 w 150"/>
                <a:gd name="T27" fmla="*/ 51 h 121"/>
                <a:gd name="T28" fmla="*/ 34 w 150"/>
                <a:gd name="T29" fmla="*/ 54 h 121"/>
                <a:gd name="T30" fmla="*/ 34 w 150"/>
                <a:gd name="T31" fmla="*/ 58 h 121"/>
                <a:gd name="T32" fmla="*/ 35 w 150"/>
                <a:gd name="T33" fmla="*/ 63 h 121"/>
                <a:gd name="T34" fmla="*/ 29 w 150"/>
                <a:gd name="T35" fmla="*/ 62 h 121"/>
                <a:gd name="T36" fmla="*/ 8 w 150"/>
                <a:gd name="T37" fmla="*/ 84 h 121"/>
                <a:gd name="T38" fmla="*/ 28 w 150"/>
                <a:gd name="T39" fmla="*/ 101 h 121"/>
                <a:gd name="T40" fmla="*/ 142 w 150"/>
                <a:gd name="T41" fmla="*/ 49 h 121"/>
                <a:gd name="T42" fmla="*/ 136 w 150"/>
                <a:gd name="T43" fmla="*/ 54 h 121"/>
                <a:gd name="T44" fmla="*/ 142 w 150"/>
                <a:gd name="T45" fmla="*/ 71 h 121"/>
                <a:gd name="T46" fmla="*/ 112 w 150"/>
                <a:gd name="T47" fmla="*/ 101 h 121"/>
                <a:gd name="T48" fmla="*/ 82 w 150"/>
                <a:gd name="T49" fmla="*/ 101 h 121"/>
                <a:gd name="T50" fmla="*/ 88 w 150"/>
                <a:gd name="T51" fmla="*/ 95 h 121"/>
                <a:gd name="T52" fmla="*/ 82 w 150"/>
                <a:gd name="T53" fmla="*/ 90 h 121"/>
                <a:gd name="T54" fmla="*/ 66 w 150"/>
                <a:gd name="T55" fmla="*/ 105 h 121"/>
                <a:gd name="T56" fmla="*/ 82 w 150"/>
                <a:gd name="T57" fmla="*/ 121 h 121"/>
                <a:gd name="T58" fmla="*/ 88 w 150"/>
                <a:gd name="T59" fmla="*/ 115 h 121"/>
                <a:gd name="T60" fmla="*/ 81 w 150"/>
                <a:gd name="T61" fmla="*/ 109 h 121"/>
                <a:gd name="T62" fmla="*/ 112 w 150"/>
                <a:gd name="T63" fmla="*/ 109 h 121"/>
                <a:gd name="T64" fmla="*/ 150 w 150"/>
                <a:gd name="T65" fmla="*/ 71 h 121"/>
                <a:gd name="T66" fmla="*/ 142 w 150"/>
                <a:gd name="T67" fmla="*/ 49 h 121"/>
                <a:gd name="T68" fmla="*/ 79 w 150"/>
                <a:gd name="T69" fmla="*/ 11 h 121"/>
                <a:gd name="T70" fmla="*/ 90 w 150"/>
                <a:gd name="T71" fmla="*/ 8 h 121"/>
                <a:gd name="T72" fmla="*/ 114 w 150"/>
                <a:gd name="T73" fmla="*/ 32 h 121"/>
                <a:gd name="T74" fmla="*/ 113 w 150"/>
                <a:gd name="T75" fmla="*/ 37 h 121"/>
                <a:gd name="T76" fmla="*/ 112 w 150"/>
                <a:gd name="T77" fmla="*/ 42 h 121"/>
                <a:gd name="T78" fmla="*/ 116 w 150"/>
                <a:gd name="T79" fmla="*/ 42 h 121"/>
                <a:gd name="T80" fmla="*/ 122 w 150"/>
                <a:gd name="T81" fmla="*/ 44 h 121"/>
                <a:gd name="T82" fmla="*/ 115 w 150"/>
                <a:gd name="T83" fmla="*/ 45 h 121"/>
                <a:gd name="T84" fmla="*/ 117 w 150"/>
                <a:gd name="T85" fmla="*/ 53 h 121"/>
                <a:gd name="T86" fmla="*/ 138 w 150"/>
                <a:gd name="T87" fmla="*/ 48 h 121"/>
                <a:gd name="T88" fmla="*/ 133 w 150"/>
                <a:gd name="T89" fmla="*/ 26 h 121"/>
                <a:gd name="T90" fmla="*/ 125 w 150"/>
                <a:gd name="T91" fmla="*/ 28 h 121"/>
                <a:gd name="T92" fmla="*/ 127 w 150"/>
                <a:gd name="T93" fmla="*/ 37 h 121"/>
                <a:gd name="T94" fmla="*/ 122 w 150"/>
                <a:gd name="T95" fmla="*/ 35 h 121"/>
                <a:gd name="T96" fmla="*/ 122 w 150"/>
                <a:gd name="T97" fmla="*/ 32 h 121"/>
                <a:gd name="T98" fmla="*/ 90 w 150"/>
                <a:gd name="T99" fmla="*/ 0 h 121"/>
                <a:gd name="T100" fmla="*/ 75 w 150"/>
                <a:gd name="T101" fmla="*/ 4 h 121"/>
                <a:gd name="T102" fmla="*/ 58 w 150"/>
                <a:gd name="T103" fmla="*/ 27 h 121"/>
                <a:gd name="T104" fmla="*/ 39 w 150"/>
                <a:gd name="T105" fmla="*/ 31 h 121"/>
                <a:gd name="T106" fmla="*/ 43 w 150"/>
                <a:gd name="T107" fmla="*/ 38 h 121"/>
                <a:gd name="T108" fmla="*/ 60 w 150"/>
                <a:gd name="T109" fmla="*/ 36 h 121"/>
                <a:gd name="T110" fmla="*/ 66 w 150"/>
                <a:gd name="T111" fmla="*/ 38 h 121"/>
                <a:gd name="T112" fmla="*/ 66 w 150"/>
                <a:gd name="T113" fmla="*/ 32 h 121"/>
                <a:gd name="T114" fmla="*/ 79 w 150"/>
                <a:gd name="T11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0" h="121">
                  <a:moveTo>
                    <a:pt x="28" y="101"/>
                  </a:moveTo>
                  <a:cubicBezTo>
                    <a:pt x="62" y="101"/>
                    <a:pt x="62" y="101"/>
                    <a:pt x="62" y="101"/>
                  </a:cubicBezTo>
                  <a:cubicBezTo>
                    <a:pt x="62" y="109"/>
                    <a:pt x="62" y="109"/>
                    <a:pt x="62" y="109"/>
                  </a:cubicBezTo>
                  <a:cubicBezTo>
                    <a:pt x="28" y="109"/>
                    <a:pt x="28" y="109"/>
                    <a:pt x="28" y="109"/>
                  </a:cubicBezTo>
                  <a:cubicBezTo>
                    <a:pt x="10" y="109"/>
                    <a:pt x="0" y="100"/>
                    <a:pt x="0" y="84"/>
                  </a:cubicBezTo>
                  <a:cubicBezTo>
                    <a:pt x="0" y="66"/>
                    <a:pt x="13" y="55"/>
                    <a:pt x="26" y="54"/>
                  </a:cubicBezTo>
                  <a:cubicBezTo>
                    <a:pt x="26" y="54"/>
                    <a:pt x="26" y="54"/>
                    <a:pt x="26" y="54"/>
                  </a:cubicBezTo>
                  <a:cubicBezTo>
                    <a:pt x="26" y="52"/>
                    <a:pt x="26" y="51"/>
                    <a:pt x="26" y="49"/>
                  </a:cubicBezTo>
                  <a:cubicBezTo>
                    <a:pt x="19" y="52"/>
                    <a:pt x="19" y="52"/>
                    <a:pt x="19" y="52"/>
                  </a:cubicBezTo>
                  <a:cubicBezTo>
                    <a:pt x="15" y="45"/>
                    <a:pt x="15" y="45"/>
                    <a:pt x="15" y="45"/>
                  </a:cubicBezTo>
                  <a:cubicBezTo>
                    <a:pt x="36" y="36"/>
                    <a:pt x="36" y="36"/>
                    <a:pt x="36" y="36"/>
                  </a:cubicBezTo>
                  <a:cubicBezTo>
                    <a:pt x="45" y="56"/>
                    <a:pt x="45" y="56"/>
                    <a:pt x="45" y="56"/>
                  </a:cubicBezTo>
                  <a:cubicBezTo>
                    <a:pt x="37" y="59"/>
                    <a:pt x="37" y="59"/>
                    <a:pt x="37" y="59"/>
                  </a:cubicBezTo>
                  <a:cubicBezTo>
                    <a:pt x="34" y="51"/>
                    <a:pt x="34" y="51"/>
                    <a:pt x="34" y="51"/>
                  </a:cubicBezTo>
                  <a:cubicBezTo>
                    <a:pt x="34" y="52"/>
                    <a:pt x="34" y="53"/>
                    <a:pt x="34" y="54"/>
                  </a:cubicBezTo>
                  <a:cubicBezTo>
                    <a:pt x="34" y="55"/>
                    <a:pt x="34" y="57"/>
                    <a:pt x="34" y="58"/>
                  </a:cubicBezTo>
                  <a:cubicBezTo>
                    <a:pt x="35" y="63"/>
                    <a:pt x="35" y="63"/>
                    <a:pt x="35" y="63"/>
                  </a:cubicBezTo>
                  <a:cubicBezTo>
                    <a:pt x="29" y="62"/>
                    <a:pt x="29" y="62"/>
                    <a:pt x="29" y="62"/>
                  </a:cubicBezTo>
                  <a:cubicBezTo>
                    <a:pt x="20" y="61"/>
                    <a:pt x="8" y="69"/>
                    <a:pt x="8" y="84"/>
                  </a:cubicBezTo>
                  <a:cubicBezTo>
                    <a:pt x="8" y="91"/>
                    <a:pt x="10" y="101"/>
                    <a:pt x="28" y="101"/>
                  </a:cubicBezTo>
                  <a:close/>
                  <a:moveTo>
                    <a:pt x="142" y="49"/>
                  </a:moveTo>
                  <a:cubicBezTo>
                    <a:pt x="136" y="54"/>
                    <a:pt x="136" y="54"/>
                    <a:pt x="136" y="54"/>
                  </a:cubicBezTo>
                  <a:cubicBezTo>
                    <a:pt x="140" y="59"/>
                    <a:pt x="142" y="65"/>
                    <a:pt x="142" y="71"/>
                  </a:cubicBezTo>
                  <a:cubicBezTo>
                    <a:pt x="142" y="88"/>
                    <a:pt x="128" y="101"/>
                    <a:pt x="112" y="101"/>
                  </a:cubicBezTo>
                  <a:cubicBezTo>
                    <a:pt x="82" y="101"/>
                    <a:pt x="82" y="101"/>
                    <a:pt x="82" y="101"/>
                  </a:cubicBezTo>
                  <a:cubicBezTo>
                    <a:pt x="88" y="95"/>
                    <a:pt x="88" y="95"/>
                    <a:pt x="88" y="95"/>
                  </a:cubicBezTo>
                  <a:cubicBezTo>
                    <a:pt x="82" y="90"/>
                    <a:pt x="82" y="90"/>
                    <a:pt x="82" y="90"/>
                  </a:cubicBezTo>
                  <a:cubicBezTo>
                    <a:pt x="66" y="105"/>
                    <a:pt x="66" y="105"/>
                    <a:pt x="66" y="105"/>
                  </a:cubicBezTo>
                  <a:cubicBezTo>
                    <a:pt x="82" y="121"/>
                    <a:pt x="82" y="121"/>
                    <a:pt x="82" y="121"/>
                  </a:cubicBezTo>
                  <a:cubicBezTo>
                    <a:pt x="88" y="115"/>
                    <a:pt x="88" y="115"/>
                    <a:pt x="88" y="115"/>
                  </a:cubicBezTo>
                  <a:cubicBezTo>
                    <a:pt x="81" y="109"/>
                    <a:pt x="81" y="109"/>
                    <a:pt x="81" y="109"/>
                  </a:cubicBezTo>
                  <a:cubicBezTo>
                    <a:pt x="112" y="109"/>
                    <a:pt x="112" y="109"/>
                    <a:pt x="112" y="109"/>
                  </a:cubicBezTo>
                  <a:cubicBezTo>
                    <a:pt x="133" y="109"/>
                    <a:pt x="150" y="92"/>
                    <a:pt x="150" y="71"/>
                  </a:cubicBezTo>
                  <a:cubicBezTo>
                    <a:pt x="150" y="63"/>
                    <a:pt x="147" y="55"/>
                    <a:pt x="142" y="49"/>
                  </a:cubicBezTo>
                  <a:close/>
                  <a:moveTo>
                    <a:pt x="79" y="11"/>
                  </a:moveTo>
                  <a:cubicBezTo>
                    <a:pt x="82" y="9"/>
                    <a:pt x="86" y="8"/>
                    <a:pt x="90" y="8"/>
                  </a:cubicBezTo>
                  <a:cubicBezTo>
                    <a:pt x="103" y="8"/>
                    <a:pt x="114" y="19"/>
                    <a:pt x="114" y="32"/>
                  </a:cubicBezTo>
                  <a:cubicBezTo>
                    <a:pt x="114" y="34"/>
                    <a:pt x="113" y="36"/>
                    <a:pt x="113" y="37"/>
                  </a:cubicBezTo>
                  <a:cubicBezTo>
                    <a:pt x="112" y="42"/>
                    <a:pt x="112" y="42"/>
                    <a:pt x="112" y="42"/>
                  </a:cubicBezTo>
                  <a:cubicBezTo>
                    <a:pt x="116" y="42"/>
                    <a:pt x="116" y="42"/>
                    <a:pt x="116" y="42"/>
                  </a:cubicBezTo>
                  <a:cubicBezTo>
                    <a:pt x="118" y="43"/>
                    <a:pt x="120" y="43"/>
                    <a:pt x="122" y="44"/>
                  </a:cubicBezTo>
                  <a:cubicBezTo>
                    <a:pt x="115" y="45"/>
                    <a:pt x="115" y="45"/>
                    <a:pt x="115" y="45"/>
                  </a:cubicBezTo>
                  <a:cubicBezTo>
                    <a:pt x="117" y="53"/>
                    <a:pt x="117" y="53"/>
                    <a:pt x="117" y="53"/>
                  </a:cubicBezTo>
                  <a:cubicBezTo>
                    <a:pt x="138" y="48"/>
                    <a:pt x="138" y="48"/>
                    <a:pt x="138" y="48"/>
                  </a:cubicBezTo>
                  <a:cubicBezTo>
                    <a:pt x="133" y="26"/>
                    <a:pt x="133" y="26"/>
                    <a:pt x="133" y="26"/>
                  </a:cubicBezTo>
                  <a:cubicBezTo>
                    <a:pt x="125" y="28"/>
                    <a:pt x="125" y="28"/>
                    <a:pt x="125" y="28"/>
                  </a:cubicBezTo>
                  <a:cubicBezTo>
                    <a:pt x="127" y="37"/>
                    <a:pt x="127" y="37"/>
                    <a:pt x="127" y="37"/>
                  </a:cubicBezTo>
                  <a:cubicBezTo>
                    <a:pt x="126" y="36"/>
                    <a:pt x="124" y="36"/>
                    <a:pt x="122" y="35"/>
                  </a:cubicBezTo>
                  <a:cubicBezTo>
                    <a:pt x="122" y="34"/>
                    <a:pt x="122" y="33"/>
                    <a:pt x="122" y="32"/>
                  </a:cubicBezTo>
                  <a:cubicBezTo>
                    <a:pt x="122" y="15"/>
                    <a:pt x="107" y="0"/>
                    <a:pt x="90" y="0"/>
                  </a:cubicBezTo>
                  <a:cubicBezTo>
                    <a:pt x="85" y="0"/>
                    <a:pt x="79" y="2"/>
                    <a:pt x="75" y="4"/>
                  </a:cubicBezTo>
                  <a:cubicBezTo>
                    <a:pt x="66" y="9"/>
                    <a:pt x="60" y="17"/>
                    <a:pt x="58" y="27"/>
                  </a:cubicBezTo>
                  <a:cubicBezTo>
                    <a:pt x="51" y="26"/>
                    <a:pt x="45" y="27"/>
                    <a:pt x="39" y="31"/>
                  </a:cubicBezTo>
                  <a:cubicBezTo>
                    <a:pt x="43" y="38"/>
                    <a:pt x="43" y="38"/>
                    <a:pt x="43" y="38"/>
                  </a:cubicBezTo>
                  <a:cubicBezTo>
                    <a:pt x="48" y="35"/>
                    <a:pt x="54" y="34"/>
                    <a:pt x="60" y="36"/>
                  </a:cubicBezTo>
                  <a:cubicBezTo>
                    <a:pt x="66" y="38"/>
                    <a:pt x="66" y="38"/>
                    <a:pt x="66" y="38"/>
                  </a:cubicBezTo>
                  <a:cubicBezTo>
                    <a:pt x="66" y="32"/>
                    <a:pt x="66" y="32"/>
                    <a:pt x="66" y="32"/>
                  </a:cubicBezTo>
                  <a:cubicBezTo>
                    <a:pt x="66" y="23"/>
                    <a:pt x="71" y="15"/>
                    <a:pt x="79" y="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29"/>
            <p:cNvSpPr>
              <a:spLocks noChangeAspect="1" noEditPoints="1"/>
            </p:cNvSpPr>
            <p:nvPr/>
          </p:nvSpPr>
          <p:spPr bwMode="auto">
            <a:xfrm>
              <a:off x="422287" y="4139031"/>
              <a:ext cx="348156" cy="404649"/>
            </a:xfrm>
            <a:custGeom>
              <a:avLst/>
              <a:gdLst>
                <a:gd name="T0" fmla="*/ 60 w 112"/>
                <a:gd name="T1" fmla="*/ 16 h 128"/>
                <a:gd name="T2" fmla="*/ 60 w 112"/>
                <a:gd name="T3" fmla="*/ 8 h 128"/>
                <a:gd name="T4" fmla="*/ 68 w 112"/>
                <a:gd name="T5" fmla="*/ 8 h 128"/>
                <a:gd name="T6" fmla="*/ 68 w 112"/>
                <a:gd name="T7" fmla="*/ 0 h 128"/>
                <a:gd name="T8" fmla="*/ 44 w 112"/>
                <a:gd name="T9" fmla="*/ 0 h 128"/>
                <a:gd name="T10" fmla="*/ 44 w 112"/>
                <a:gd name="T11" fmla="*/ 8 h 128"/>
                <a:gd name="T12" fmla="*/ 52 w 112"/>
                <a:gd name="T13" fmla="*/ 8 h 128"/>
                <a:gd name="T14" fmla="*/ 52 w 112"/>
                <a:gd name="T15" fmla="*/ 16 h 128"/>
                <a:gd name="T16" fmla="*/ 0 w 112"/>
                <a:gd name="T17" fmla="*/ 72 h 128"/>
                <a:gd name="T18" fmla="*/ 56 w 112"/>
                <a:gd name="T19" fmla="*/ 128 h 128"/>
                <a:gd name="T20" fmla="*/ 112 w 112"/>
                <a:gd name="T21" fmla="*/ 72 h 128"/>
                <a:gd name="T22" fmla="*/ 60 w 112"/>
                <a:gd name="T23" fmla="*/ 16 h 128"/>
                <a:gd name="T24" fmla="*/ 56 w 112"/>
                <a:gd name="T25" fmla="*/ 120 h 128"/>
                <a:gd name="T26" fmla="*/ 8 w 112"/>
                <a:gd name="T27" fmla="*/ 72 h 128"/>
                <a:gd name="T28" fmla="*/ 56 w 112"/>
                <a:gd name="T29" fmla="*/ 24 h 128"/>
                <a:gd name="T30" fmla="*/ 104 w 112"/>
                <a:gd name="T31" fmla="*/ 72 h 128"/>
                <a:gd name="T32" fmla="*/ 56 w 112"/>
                <a:gd name="T33" fmla="*/ 120 h 128"/>
                <a:gd name="T34" fmla="*/ 60 w 112"/>
                <a:gd name="T35" fmla="*/ 70 h 128"/>
                <a:gd name="T36" fmla="*/ 79 w 112"/>
                <a:gd name="T37" fmla="*/ 89 h 128"/>
                <a:gd name="T38" fmla="*/ 73 w 112"/>
                <a:gd name="T39" fmla="*/ 95 h 128"/>
                <a:gd name="T40" fmla="*/ 52 w 112"/>
                <a:gd name="T41" fmla="*/ 74 h 128"/>
                <a:gd name="T42" fmla="*/ 52 w 112"/>
                <a:gd name="T43" fmla="*/ 40 h 128"/>
                <a:gd name="T44" fmla="*/ 60 w 112"/>
                <a:gd name="T45" fmla="*/ 40 h 128"/>
                <a:gd name="T46" fmla="*/ 60 w 112"/>
                <a:gd name="T47" fmla="*/ 7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128">
                  <a:moveTo>
                    <a:pt x="60" y="16"/>
                  </a:move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23" y="18"/>
                    <a:pt x="0" y="42"/>
                    <a:pt x="0" y="72"/>
                  </a:cubicBezTo>
                  <a:cubicBezTo>
                    <a:pt x="0" y="103"/>
                    <a:pt x="25" y="128"/>
                    <a:pt x="56" y="128"/>
                  </a:cubicBezTo>
                  <a:cubicBezTo>
                    <a:pt x="87" y="128"/>
                    <a:pt x="112" y="103"/>
                    <a:pt x="112" y="72"/>
                  </a:cubicBezTo>
                  <a:cubicBezTo>
                    <a:pt x="112" y="42"/>
                    <a:pt x="89" y="18"/>
                    <a:pt x="60" y="16"/>
                  </a:cubicBezTo>
                  <a:close/>
                  <a:moveTo>
                    <a:pt x="56" y="120"/>
                  </a:moveTo>
                  <a:cubicBezTo>
                    <a:pt x="29" y="120"/>
                    <a:pt x="8" y="98"/>
                    <a:pt x="8" y="72"/>
                  </a:cubicBezTo>
                  <a:cubicBezTo>
                    <a:pt x="8" y="45"/>
                    <a:pt x="29" y="24"/>
                    <a:pt x="56" y="24"/>
                  </a:cubicBezTo>
                  <a:cubicBezTo>
                    <a:pt x="82" y="24"/>
                    <a:pt x="104" y="45"/>
                    <a:pt x="104" y="72"/>
                  </a:cubicBezTo>
                  <a:cubicBezTo>
                    <a:pt x="104" y="98"/>
                    <a:pt x="82" y="120"/>
                    <a:pt x="56" y="120"/>
                  </a:cubicBezTo>
                  <a:close/>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1"/>
            <p:cNvSpPr>
              <a:spLocks noChangeAspect="1" noEditPoints="1"/>
            </p:cNvSpPr>
            <p:nvPr/>
          </p:nvSpPr>
          <p:spPr bwMode="auto">
            <a:xfrm>
              <a:off x="422287" y="2670605"/>
              <a:ext cx="348156" cy="404649"/>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32"/>
            <p:cNvSpPr>
              <a:spLocks noChangeAspect="1" noEditPoints="1"/>
            </p:cNvSpPr>
            <p:nvPr/>
          </p:nvSpPr>
          <p:spPr bwMode="auto">
            <a:xfrm>
              <a:off x="1339650" y="1965631"/>
              <a:ext cx="404650" cy="373740"/>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33"/>
            <p:cNvSpPr>
              <a:spLocks noChangeAspect="1" noEditPoints="1"/>
            </p:cNvSpPr>
            <p:nvPr/>
          </p:nvSpPr>
          <p:spPr bwMode="auto">
            <a:xfrm>
              <a:off x="4978897" y="1204086"/>
              <a:ext cx="302083" cy="362499"/>
            </a:xfrm>
            <a:custGeom>
              <a:avLst/>
              <a:gdLst>
                <a:gd name="T0" fmla="*/ 84 w 91"/>
                <a:gd name="T1" fmla="*/ 80 h 107"/>
                <a:gd name="T2" fmla="*/ 84 w 91"/>
                <a:gd name="T3" fmla="*/ 39 h 107"/>
                <a:gd name="T4" fmla="*/ 82 w 91"/>
                <a:gd name="T5" fmla="*/ 28 h 107"/>
                <a:gd name="T6" fmla="*/ 46 w 91"/>
                <a:gd name="T7" fmla="*/ 0 h 107"/>
                <a:gd name="T8" fmla="*/ 9 w 91"/>
                <a:gd name="T9" fmla="*/ 28 h 107"/>
                <a:gd name="T10" fmla="*/ 7 w 91"/>
                <a:gd name="T11" fmla="*/ 39 h 107"/>
                <a:gd name="T12" fmla="*/ 7 w 91"/>
                <a:gd name="T13" fmla="*/ 80 h 107"/>
                <a:gd name="T14" fmla="*/ 0 w 91"/>
                <a:gd name="T15" fmla="*/ 80 h 107"/>
                <a:gd name="T16" fmla="*/ 0 w 91"/>
                <a:gd name="T17" fmla="*/ 88 h 107"/>
                <a:gd name="T18" fmla="*/ 26 w 91"/>
                <a:gd name="T19" fmla="*/ 88 h 107"/>
                <a:gd name="T20" fmla="*/ 46 w 91"/>
                <a:gd name="T21" fmla="*/ 107 h 107"/>
                <a:gd name="T22" fmla="*/ 65 w 91"/>
                <a:gd name="T23" fmla="*/ 88 h 107"/>
                <a:gd name="T24" fmla="*/ 91 w 91"/>
                <a:gd name="T25" fmla="*/ 88 h 107"/>
                <a:gd name="T26" fmla="*/ 91 w 91"/>
                <a:gd name="T27" fmla="*/ 80 h 107"/>
                <a:gd name="T28" fmla="*/ 84 w 91"/>
                <a:gd name="T29" fmla="*/ 80 h 107"/>
                <a:gd name="T30" fmla="*/ 46 w 91"/>
                <a:gd name="T31" fmla="*/ 99 h 107"/>
                <a:gd name="T32" fmla="*/ 34 w 91"/>
                <a:gd name="T33" fmla="*/ 88 h 107"/>
                <a:gd name="T34" fmla="*/ 57 w 91"/>
                <a:gd name="T35" fmla="*/ 88 h 107"/>
                <a:gd name="T36" fmla="*/ 46 w 91"/>
                <a:gd name="T37" fmla="*/ 99 h 107"/>
                <a:gd name="T38" fmla="*/ 76 w 91"/>
                <a:gd name="T39" fmla="*/ 80 h 107"/>
                <a:gd name="T40" fmla="*/ 15 w 91"/>
                <a:gd name="T41" fmla="*/ 80 h 107"/>
                <a:gd name="T42" fmla="*/ 15 w 91"/>
                <a:gd name="T43" fmla="*/ 39 h 107"/>
                <a:gd name="T44" fmla="*/ 17 w 91"/>
                <a:gd name="T45" fmla="*/ 30 h 107"/>
                <a:gd name="T46" fmla="*/ 46 w 91"/>
                <a:gd name="T47" fmla="*/ 8 h 107"/>
                <a:gd name="T48" fmla="*/ 74 w 91"/>
                <a:gd name="T49" fmla="*/ 30 h 107"/>
                <a:gd name="T50" fmla="*/ 76 w 91"/>
                <a:gd name="T51" fmla="*/ 39 h 107"/>
                <a:gd name="T52" fmla="*/ 76 w 91"/>
                <a:gd name="T53"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107">
                  <a:moveTo>
                    <a:pt x="84" y="80"/>
                  </a:moveTo>
                  <a:cubicBezTo>
                    <a:pt x="84" y="39"/>
                    <a:pt x="84" y="39"/>
                    <a:pt x="84" y="39"/>
                  </a:cubicBezTo>
                  <a:cubicBezTo>
                    <a:pt x="84" y="35"/>
                    <a:pt x="83" y="31"/>
                    <a:pt x="82" y="28"/>
                  </a:cubicBezTo>
                  <a:cubicBezTo>
                    <a:pt x="79" y="20"/>
                    <a:pt x="70" y="0"/>
                    <a:pt x="46" y="0"/>
                  </a:cubicBezTo>
                  <a:cubicBezTo>
                    <a:pt x="21" y="0"/>
                    <a:pt x="12" y="20"/>
                    <a:pt x="9" y="28"/>
                  </a:cubicBezTo>
                  <a:cubicBezTo>
                    <a:pt x="8" y="31"/>
                    <a:pt x="7" y="35"/>
                    <a:pt x="7" y="39"/>
                  </a:cubicBezTo>
                  <a:cubicBezTo>
                    <a:pt x="7" y="80"/>
                    <a:pt x="7" y="80"/>
                    <a:pt x="7" y="80"/>
                  </a:cubicBezTo>
                  <a:cubicBezTo>
                    <a:pt x="0" y="80"/>
                    <a:pt x="0" y="80"/>
                    <a:pt x="0" y="80"/>
                  </a:cubicBezTo>
                  <a:cubicBezTo>
                    <a:pt x="0" y="88"/>
                    <a:pt x="0" y="88"/>
                    <a:pt x="0" y="88"/>
                  </a:cubicBezTo>
                  <a:cubicBezTo>
                    <a:pt x="26" y="88"/>
                    <a:pt x="26" y="88"/>
                    <a:pt x="26" y="88"/>
                  </a:cubicBezTo>
                  <a:cubicBezTo>
                    <a:pt x="26" y="99"/>
                    <a:pt x="35" y="107"/>
                    <a:pt x="46" y="107"/>
                  </a:cubicBezTo>
                  <a:cubicBezTo>
                    <a:pt x="56" y="107"/>
                    <a:pt x="65" y="99"/>
                    <a:pt x="65" y="88"/>
                  </a:cubicBezTo>
                  <a:cubicBezTo>
                    <a:pt x="91" y="88"/>
                    <a:pt x="91" y="88"/>
                    <a:pt x="91" y="88"/>
                  </a:cubicBezTo>
                  <a:cubicBezTo>
                    <a:pt x="91" y="80"/>
                    <a:pt x="91" y="80"/>
                    <a:pt x="91" y="80"/>
                  </a:cubicBezTo>
                  <a:lnTo>
                    <a:pt x="84" y="80"/>
                  </a:lnTo>
                  <a:close/>
                  <a:moveTo>
                    <a:pt x="46" y="99"/>
                  </a:moveTo>
                  <a:cubicBezTo>
                    <a:pt x="39" y="99"/>
                    <a:pt x="34" y="94"/>
                    <a:pt x="34" y="88"/>
                  </a:cubicBezTo>
                  <a:cubicBezTo>
                    <a:pt x="57" y="88"/>
                    <a:pt x="57" y="88"/>
                    <a:pt x="57" y="88"/>
                  </a:cubicBezTo>
                  <a:cubicBezTo>
                    <a:pt x="57" y="94"/>
                    <a:pt x="52" y="99"/>
                    <a:pt x="46" y="99"/>
                  </a:cubicBezTo>
                  <a:close/>
                  <a:moveTo>
                    <a:pt x="76" y="80"/>
                  </a:moveTo>
                  <a:cubicBezTo>
                    <a:pt x="15" y="80"/>
                    <a:pt x="15" y="80"/>
                    <a:pt x="15" y="80"/>
                  </a:cubicBezTo>
                  <a:cubicBezTo>
                    <a:pt x="15" y="39"/>
                    <a:pt x="15" y="39"/>
                    <a:pt x="15" y="39"/>
                  </a:cubicBezTo>
                  <a:cubicBezTo>
                    <a:pt x="15" y="36"/>
                    <a:pt x="16" y="33"/>
                    <a:pt x="17" y="30"/>
                  </a:cubicBezTo>
                  <a:cubicBezTo>
                    <a:pt x="19" y="22"/>
                    <a:pt x="27" y="8"/>
                    <a:pt x="46" y="8"/>
                  </a:cubicBezTo>
                  <a:cubicBezTo>
                    <a:pt x="64" y="8"/>
                    <a:pt x="72" y="22"/>
                    <a:pt x="74" y="30"/>
                  </a:cubicBezTo>
                  <a:cubicBezTo>
                    <a:pt x="75" y="33"/>
                    <a:pt x="76" y="36"/>
                    <a:pt x="76" y="39"/>
                  </a:cubicBezTo>
                  <a:lnTo>
                    <a:pt x="76"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noChangeAspect="1" noEditPoints="1"/>
            </p:cNvSpPr>
            <p:nvPr/>
          </p:nvSpPr>
          <p:spPr bwMode="auto">
            <a:xfrm>
              <a:off x="422287" y="3393499"/>
              <a:ext cx="328778" cy="435560"/>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41"/>
            <p:cNvSpPr>
              <a:spLocks noChangeAspect="1" noEditPoints="1"/>
            </p:cNvSpPr>
            <p:nvPr/>
          </p:nvSpPr>
          <p:spPr bwMode="auto">
            <a:xfrm>
              <a:off x="422287" y="1232188"/>
              <a:ext cx="441181" cy="306297"/>
            </a:xfrm>
            <a:custGeom>
              <a:avLst/>
              <a:gdLst>
                <a:gd name="T0" fmla="*/ 34 w 130"/>
                <a:gd name="T1" fmla="*/ 74 h 89"/>
                <a:gd name="T2" fmla="*/ 41 w 130"/>
                <a:gd name="T3" fmla="*/ 67 h 89"/>
                <a:gd name="T4" fmla="*/ 60 w 130"/>
                <a:gd name="T5" fmla="*/ 65 h 89"/>
                <a:gd name="T6" fmla="*/ 65 w 130"/>
                <a:gd name="T7" fmla="*/ 65 h 89"/>
                <a:gd name="T8" fmla="*/ 65 w 130"/>
                <a:gd name="T9" fmla="*/ 65 h 89"/>
                <a:gd name="T10" fmla="*/ 65 w 130"/>
                <a:gd name="T11" fmla="*/ 65 h 89"/>
                <a:gd name="T12" fmla="*/ 77 w 130"/>
                <a:gd name="T13" fmla="*/ 65 h 89"/>
                <a:gd name="T14" fmla="*/ 90 w 130"/>
                <a:gd name="T15" fmla="*/ 68 h 89"/>
                <a:gd name="T16" fmla="*/ 113 w 130"/>
                <a:gd name="T17" fmla="*/ 89 h 89"/>
                <a:gd name="T18" fmla="*/ 127 w 130"/>
                <a:gd name="T19" fmla="*/ 56 h 89"/>
                <a:gd name="T20" fmla="*/ 109 w 130"/>
                <a:gd name="T21" fmla="*/ 11 h 89"/>
                <a:gd name="T22" fmla="*/ 107 w 130"/>
                <a:gd name="T23" fmla="*/ 5 h 89"/>
                <a:gd name="T24" fmla="*/ 82 w 130"/>
                <a:gd name="T25" fmla="*/ 1 h 89"/>
                <a:gd name="T26" fmla="*/ 76 w 130"/>
                <a:gd name="T27" fmla="*/ 5 h 89"/>
                <a:gd name="T28" fmla="*/ 65 w 130"/>
                <a:gd name="T29" fmla="*/ 5 h 89"/>
                <a:gd name="T30" fmla="*/ 53 w 130"/>
                <a:gd name="T31" fmla="*/ 5 h 89"/>
                <a:gd name="T32" fmla="*/ 48 w 130"/>
                <a:gd name="T33" fmla="*/ 1 h 89"/>
                <a:gd name="T34" fmla="*/ 23 w 130"/>
                <a:gd name="T35" fmla="*/ 5 h 89"/>
                <a:gd name="T36" fmla="*/ 21 w 130"/>
                <a:gd name="T37" fmla="*/ 11 h 89"/>
                <a:gd name="T38" fmla="*/ 2 w 130"/>
                <a:gd name="T39" fmla="*/ 56 h 89"/>
                <a:gd name="T40" fmla="*/ 17 w 130"/>
                <a:gd name="T41" fmla="*/ 89 h 89"/>
                <a:gd name="T42" fmla="*/ 24 w 130"/>
                <a:gd name="T43" fmla="*/ 19 h 89"/>
                <a:gd name="T44" fmla="*/ 29 w 130"/>
                <a:gd name="T45" fmla="*/ 13 h 89"/>
                <a:gd name="T46" fmla="*/ 36 w 130"/>
                <a:gd name="T47" fmla="*/ 10 h 89"/>
                <a:gd name="T48" fmla="*/ 46 w 130"/>
                <a:gd name="T49" fmla="*/ 10 h 89"/>
                <a:gd name="T50" fmla="*/ 57 w 130"/>
                <a:gd name="T51" fmla="*/ 13 h 89"/>
                <a:gd name="T52" fmla="*/ 73 w 130"/>
                <a:gd name="T53" fmla="*/ 13 h 89"/>
                <a:gd name="T54" fmla="*/ 83 w 130"/>
                <a:gd name="T55" fmla="*/ 10 h 89"/>
                <a:gd name="T56" fmla="*/ 94 w 130"/>
                <a:gd name="T57" fmla="*/ 10 h 89"/>
                <a:gd name="T58" fmla="*/ 101 w 130"/>
                <a:gd name="T59" fmla="*/ 13 h 89"/>
                <a:gd name="T60" fmla="*/ 105 w 130"/>
                <a:gd name="T61" fmla="*/ 19 h 89"/>
                <a:gd name="T62" fmla="*/ 118 w 130"/>
                <a:gd name="T63" fmla="*/ 77 h 89"/>
                <a:gd name="T64" fmla="*/ 102 w 130"/>
                <a:gd name="T65" fmla="*/ 69 h 89"/>
                <a:gd name="T66" fmla="*/ 93 w 130"/>
                <a:gd name="T67" fmla="*/ 60 h 89"/>
                <a:gd name="T68" fmla="*/ 69 w 130"/>
                <a:gd name="T69" fmla="*/ 57 h 89"/>
                <a:gd name="T70" fmla="*/ 65 w 130"/>
                <a:gd name="T71" fmla="*/ 57 h 89"/>
                <a:gd name="T72" fmla="*/ 53 w 130"/>
                <a:gd name="T73" fmla="*/ 57 h 89"/>
                <a:gd name="T74" fmla="*/ 35 w 130"/>
                <a:gd name="T75" fmla="*/ 61 h 89"/>
                <a:gd name="T76" fmla="*/ 16 w 130"/>
                <a:gd name="T77" fmla="*/ 81 h 89"/>
                <a:gd name="T78" fmla="*/ 10 w 130"/>
                <a:gd name="T79" fmla="*/ 58 h 89"/>
                <a:gd name="T80" fmla="*/ 65 w 130"/>
                <a:gd name="T81" fmla="*/ 21 h 89"/>
                <a:gd name="T82" fmla="*/ 65 w 130"/>
                <a:gd name="T83"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89">
                  <a:moveTo>
                    <a:pt x="17" y="89"/>
                  </a:moveTo>
                  <a:cubicBezTo>
                    <a:pt x="20" y="89"/>
                    <a:pt x="25" y="84"/>
                    <a:pt x="34" y="74"/>
                  </a:cubicBezTo>
                  <a:cubicBezTo>
                    <a:pt x="36" y="72"/>
                    <a:pt x="39" y="69"/>
                    <a:pt x="40" y="68"/>
                  </a:cubicBezTo>
                  <a:cubicBezTo>
                    <a:pt x="40" y="68"/>
                    <a:pt x="41" y="67"/>
                    <a:pt x="41" y="67"/>
                  </a:cubicBezTo>
                  <a:cubicBezTo>
                    <a:pt x="43" y="66"/>
                    <a:pt x="44" y="65"/>
                    <a:pt x="53" y="65"/>
                  </a:cubicBezTo>
                  <a:cubicBezTo>
                    <a:pt x="60" y="65"/>
                    <a:pt x="60" y="65"/>
                    <a:pt x="60" y="65"/>
                  </a:cubicBezTo>
                  <a:cubicBezTo>
                    <a:pt x="62" y="65"/>
                    <a:pt x="63"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6" y="65"/>
                    <a:pt x="67" y="65"/>
                    <a:pt x="69" y="65"/>
                  </a:cubicBezTo>
                  <a:cubicBezTo>
                    <a:pt x="77" y="65"/>
                    <a:pt x="77" y="65"/>
                    <a:pt x="77" y="65"/>
                  </a:cubicBezTo>
                  <a:cubicBezTo>
                    <a:pt x="85" y="65"/>
                    <a:pt x="86" y="66"/>
                    <a:pt x="88" y="67"/>
                  </a:cubicBezTo>
                  <a:cubicBezTo>
                    <a:pt x="89" y="67"/>
                    <a:pt x="89" y="68"/>
                    <a:pt x="90" y="68"/>
                  </a:cubicBezTo>
                  <a:cubicBezTo>
                    <a:pt x="90" y="69"/>
                    <a:pt x="93" y="72"/>
                    <a:pt x="96" y="74"/>
                  </a:cubicBezTo>
                  <a:cubicBezTo>
                    <a:pt x="104" y="84"/>
                    <a:pt x="109" y="89"/>
                    <a:pt x="113" y="89"/>
                  </a:cubicBezTo>
                  <a:cubicBezTo>
                    <a:pt x="116" y="89"/>
                    <a:pt x="122" y="86"/>
                    <a:pt x="125" y="81"/>
                  </a:cubicBezTo>
                  <a:cubicBezTo>
                    <a:pt x="129" y="75"/>
                    <a:pt x="130" y="68"/>
                    <a:pt x="127" y="56"/>
                  </a:cubicBezTo>
                  <a:cubicBezTo>
                    <a:pt x="125" y="43"/>
                    <a:pt x="114" y="18"/>
                    <a:pt x="112" y="15"/>
                  </a:cubicBezTo>
                  <a:cubicBezTo>
                    <a:pt x="112" y="14"/>
                    <a:pt x="110" y="12"/>
                    <a:pt x="109" y="11"/>
                  </a:cubicBezTo>
                  <a:cubicBezTo>
                    <a:pt x="109" y="9"/>
                    <a:pt x="109" y="9"/>
                    <a:pt x="109" y="9"/>
                  </a:cubicBezTo>
                  <a:cubicBezTo>
                    <a:pt x="109" y="7"/>
                    <a:pt x="108" y="6"/>
                    <a:pt x="107" y="5"/>
                  </a:cubicBezTo>
                  <a:cubicBezTo>
                    <a:pt x="105" y="5"/>
                    <a:pt x="100" y="3"/>
                    <a:pt x="95" y="2"/>
                  </a:cubicBezTo>
                  <a:cubicBezTo>
                    <a:pt x="92" y="1"/>
                    <a:pt x="84" y="0"/>
                    <a:pt x="82" y="1"/>
                  </a:cubicBezTo>
                  <a:cubicBezTo>
                    <a:pt x="81" y="2"/>
                    <a:pt x="80" y="2"/>
                    <a:pt x="79" y="3"/>
                  </a:cubicBezTo>
                  <a:cubicBezTo>
                    <a:pt x="78" y="3"/>
                    <a:pt x="77" y="4"/>
                    <a:pt x="76" y="5"/>
                  </a:cubicBezTo>
                  <a:cubicBezTo>
                    <a:pt x="75" y="5"/>
                    <a:pt x="74" y="5"/>
                    <a:pt x="73" y="5"/>
                  </a:cubicBezTo>
                  <a:cubicBezTo>
                    <a:pt x="65" y="5"/>
                    <a:pt x="65" y="5"/>
                    <a:pt x="65" y="5"/>
                  </a:cubicBezTo>
                  <a:cubicBezTo>
                    <a:pt x="57" y="5"/>
                    <a:pt x="57" y="5"/>
                    <a:pt x="57" y="5"/>
                  </a:cubicBezTo>
                  <a:cubicBezTo>
                    <a:pt x="55" y="5"/>
                    <a:pt x="54" y="5"/>
                    <a:pt x="53" y="5"/>
                  </a:cubicBezTo>
                  <a:cubicBezTo>
                    <a:pt x="52" y="4"/>
                    <a:pt x="51" y="3"/>
                    <a:pt x="50" y="3"/>
                  </a:cubicBezTo>
                  <a:cubicBezTo>
                    <a:pt x="49" y="2"/>
                    <a:pt x="48" y="2"/>
                    <a:pt x="48" y="1"/>
                  </a:cubicBezTo>
                  <a:cubicBezTo>
                    <a:pt x="45" y="0"/>
                    <a:pt x="37" y="1"/>
                    <a:pt x="34" y="2"/>
                  </a:cubicBezTo>
                  <a:cubicBezTo>
                    <a:pt x="30" y="3"/>
                    <a:pt x="24" y="5"/>
                    <a:pt x="23" y="5"/>
                  </a:cubicBezTo>
                  <a:cubicBezTo>
                    <a:pt x="21" y="6"/>
                    <a:pt x="21" y="7"/>
                    <a:pt x="21" y="9"/>
                  </a:cubicBezTo>
                  <a:cubicBezTo>
                    <a:pt x="21" y="11"/>
                    <a:pt x="21" y="11"/>
                    <a:pt x="21" y="11"/>
                  </a:cubicBezTo>
                  <a:cubicBezTo>
                    <a:pt x="19" y="12"/>
                    <a:pt x="18" y="14"/>
                    <a:pt x="17" y="15"/>
                  </a:cubicBezTo>
                  <a:cubicBezTo>
                    <a:pt x="15" y="18"/>
                    <a:pt x="4" y="43"/>
                    <a:pt x="2" y="56"/>
                  </a:cubicBezTo>
                  <a:cubicBezTo>
                    <a:pt x="0" y="68"/>
                    <a:pt x="0" y="75"/>
                    <a:pt x="4" y="81"/>
                  </a:cubicBezTo>
                  <a:cubicBezTo>
                    <a:pt x="8" y="86"/>
                    <a:pt x="14" y="89"/>
                    <a:pt x="17" y="89"/>
                  </a:cubicBezTo>
                  <a:close/>
                  <a:moveTo>
                    <a:pt x="10" y="58"/>
                  </a:moveTo>
                  <a:cubicBezTo>
                    <a:pt x="12" y="46"/>
                    <a:pt x="22" y="23"/>
                    <a:pt x="24" y="19"/>
                  </a:cubicBezTo>
                  <a:cubicBezTo>
                    <a:pt x="24" y="18"/>
                    <a:pt x="25" y="17"/>
                    <a:pt x="26" y="16"/>
                  </a:cubicBezTo>
                  <a:cubicBezTo>
                    <a:pt x="28" y="16"/>
                    <a:pt x="29" y="14"/>
                    <a:pt x="29" y="13"/>
                  </a:cubicBezTo>
                  <a:cubicBezTo>
                    <a:pt x="29" y="12"/>
                    <a:pt x="29" y="12"/>
                    <a:pt x="29" y="12"/>
                  </a:cubicBezTo>
                  <a:cubicBezTo>
                    <a:pt x="30" y="11"/>
                    <a:pt x="33" y="10"/>
                    <a:pt x="36" y="10"/>
                  </a:cubicBezTo>
                  <a:cubicBezTo>
                    <a:pt x="39" y="9"/>
                    <a:pt x="43" y="9"/>
                    <a:pt x="45" y="9"/>
                  </a:cubicBezTo>
                  <a:cubicBezTo>
                    <a:pt x="45" y="9"/>
                    <a:pt x="45" y="9"/>
                    <a:pt x="46" y="10"/>
                  </a:cubicBezTo>
                  <a:cubicBezTo>
                    <a:pt x="49" y="12"/>
                    <a:pt x="51" y="12"/>
                    <a:pt x="52" y="13"/>
                  </a:cubicBezTo>
                  <a:cubicBezTo>
                    <a:pt x="52" y="13"/>
                    <a:pt x="54" y="13"/>
                    <a:pt x="57" y="13"/>
                  </a:cubicBezTo>
                  <a:cubicBezTo>
                    <a:pt x="65" y="13"/>
                    <a:pt x="65" y="13"/>
                    <a:pt x="65" y="13"/>
                  </a:cubicBezTo>
                  <a:cubicBezTo>
                    <a:pt x="73" y="13"/>
                    <a:pt x="73" y="13"/>
                    <a:pt x="73" y="13"/>
                  </a:cubicBezTo>
                  <a:cubicBezTo>
                    <a:pt x="75" y="13"/>
                    <a:pt x="77" y="13"/>
                    <a:pt x="77" y="13"/>
                  </a:cubicBezTo>
                  <a:cubicBezTo>
                    <a:pt x="78" y="12"/>
                    <a:pt x="80" y="12"/>
                    <a:pt x="83" y="10"/>
                  </a:cubicBezTo>
                  <a:cubicBezTo>
                    <a:pt x="84" y="9"/>
                    <a:pt x="84" y="9"/>
                    <a:pt x="85" y="9"/>
                  </a:cubicBezTo>
                  <a:cubicBezTo>
                    <a:pt x="86" y="9"/>
                    <a:pt x="90" y="9"/>
                    <a:pt x="94" y="10"/>
                  </a:cubicBezTo>
                  <a:cubicBezTo>
                    <a:pt x="96" y="10"/>
                    <a:pt x="99" y="11"/>
                    <a:pt x="101" y="12"/>
                  </a:cubicBezTo>
                  <a:cubicBezTo>
                    <a:pt x="101" y="13"/>
                    <a:pt x="101" y="13"/>
                    <a:pt x="101" y="13"/>
                  </a:cubicBezTo>
                  <a:cubicBezTo>
                    <a:pt x="101" y="14"/>
                    <a:pt x="101" y="16"/>
                    <a:pt x="103" y="16"/>
                  </a:cubicBezTo>
                  <a:cubicBezTo>
                    <a:pt x="104" y="17"/>
                    <a:pt x="105" y="18"/>
                    <a:pt x="105" y="19"/>
                  </a:cubicBezTo>
                  <a:cubicBezTo>
                    <a:pt x="107" y="23"/>
                    <a:pt x="118" y="46"/>
                    <a:pt x="120" y="58"/>
                  </a:cubicBezTo>
                  <a:cubicBezTo>
                    <a:pt x="122" y="69"/>
                    <a:pt x="120" y="74"/>
                    <a:pt x="118" y="77"/>
                  </a:cubicBezTo>
                  <a:cubicBezTo>
                    <a:pt x="117" y="79"/>
                    <a:pt x="114" y="80"/>
                    <a:pt x="113" y="81"/>
                  </a:cubicBezTo>
                  <a:cubicBezTo>
                    <a:pt x="111" y="79"/>
                    <a:pt x="105" y="73"/>
                    <a:pt x="102" y="69"/>
                  </a:cubicBezTo>
                  <a:cubicBezTo>
                    <a:pt x="98" y="65"/>
                    <a:pt x="95" y="62"/>
                    <a:pt x="94" y="61"/>
                  </a:cubicBezTo>
                  <a:cubicBezTo>
                    <a:pt x="93" y="61"/>
                    <a:pt x="93" y="61"/>
                    <a:pt x="93" y="60"/>
                  </a:cubicBezTo>
                  <a:cubicBezTo>
                    <a:pt x="89" y="58"/>
                    <a:pt x="87" y="57"/>
                    <a:pt x="77" y="57"/>
                  </a:cubicBezTo>
                  <a:cubicBezTo>
                    <a:pt x="69" y="57"/>
                    <a:pt x="69" y="57"/>
                    <a:pt x="69" y="57"/>
                  </a:cubicBezTo>
                  <a:cubicBezTo>
                    <a:pt x="68" y="57"/>
                    <a:pt x="68" y="57"/>
                    <a:pt x="67" y="57"/>
                  </a:cubicBezTo>
                  <a:cubicBezTo>
                    <a:pt x="66" y="57"/>
                    <a:pt x="65" y="57"/>
                    <a:pt x="65" y="57"/>
                  </a:cubicBezTo>
                  <a:cubicBezTo>
                    <a:pt x="63" y="57"/>
                    <a:pt x="62" y="57"/>
                    <a:pt x="60" y="57"/>
                  </a:cubicBezTo>
                  <a:cubicBezTo>
                    <a:pt x="53" y="57"/>
                    <a:pt x="53" y="57"/>
                    <a:pt x="53" y="57"/>
                  </a:cubicBezTo>
                  <a:cubicBezTo>
                    <a:pt x="43" y="57"/>
                    <a:pt x="40" y="58"/>
                    <a:pt x="37" y="60"/>
                  </a:cubicBezTo>
                  <a:cubicBezTo>
                    <a:pt x="36" y="61"/>
                    <a:pt x="36" y="61"/>
                    <a:pt x="35" y="61"/>
                  </a:cubicBezTo>
                  <a:cubicBezTo>
                    <a:pt x="34" y="62"/>
                    <a:pt x="32" y="64"/>
                    <a:pt x="28" y="69"/>
                  </a:cubicBezTo>
                  <a:cubicBezTo>
                    <a:pt x="24" y="73"/>
                    <a:pt x="19" y="79"/>
                    <a:pt x="16" y="81"/>
                  </a:cubicBezTo>
                  <a:cubicBezTo>
                    <a:pt x="15" y="80"/>
                    <a:pt x="12" y="79"/>
                    <a:pt x="11" y="77"/>
                  </a:cubicBezTo>
                  <a:cubicBezTo>
                    <a:pt x="9" y="74"/>
                    <a:pt x="7" y="69"/>
                    <a:pt x="10" y="58"/>
                  </a:cubicBezTo>
                  <a:close/>
                  <a:moveTo>
                    <a:pt x="61" y="25"/>
                  </a:moveTo>
                  <a:cubicBezTo>
                    <a:pt x="61" y="22"/>
                    <a:pt x="62" y="21"/>
                    <a:pt x="65" y="21"/>
                  </a:cubicBezTo>
                  <a:cubicBezTo>
                    <a:pt x="67" y="21"/>
                    <a:pt x="69" y="22"/>
                    <a:pt x="69" y="25"/>
                  </a:cubicBezTo>
                  <a:cubicBezTo>
                    <a:pt x="69" y="27"/>
                    <a:pt x="67" y="29"/>
                    <a:pt x="65" y="29"/>
                  </a:cubicBezTo>
                  <a:cubicBezTo>
                    <a:pt x="62" y="29"/>
                    <a:pt x="61" y="27"/>
                    <a:pt x="61" y="2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45"/>
            <p:cNvSpPr>
              <a:spLocks noChangeAspect="1" noEditPoints="1"/>
            </p:cNvSpPr>
            <p:nvPr/>
          </p:nvSpPr>
          <p:spPr bwMode="auto">
            <a:xfrm>
              <a:off x="1362846" y="1183011"/>
              <a:ext cx="358257" cy="404649"/>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9"/>
            <p:cNvSpPr>
              <a:spLocks noEditPoints="1"/>
            </p:cNvSpPr>
            <p:nvPr/>
          </p:nvSpPr>
          <p:spPr bwMode="auto">
            <a:xfrm>
              <a:off x="1363536" y="3393499"/>
              <a:ext cx="356879" cy="4313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6086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1F0D8-9006-45D2-BA43-585E8D39F1A8}"/>
              </a:ext>
            </a:extLst>
          </p:cNvPr>
          <p:cNvSpPr>
            <a:spLocks noGrp="1"/>
          </p:cNvSpPr>
          <p:nvPr>
            <p:ph type="body" sz="quarter" idx="10"/>
          </p:nvPr>
        </p:nvSpPr>
        <p:spPr/>
        <p:txBody>
          <a:bodyPr/>
          <a:lstStyle/>
          <a:p>
            <a:r>
              <a:rPr lang="en-US" sz="3200" dirty="0"/>
              <a:t>Accept &amp; return classes with descriptive property names</a:t>
            </a:r>
          </a:p>
          <a:p>
            <a:r>
              <a:rPr lang="en-US" sz="3200" dirty="0"/>
              <a:t>Straightforward (but not long) operation names</a:t>
            </a:r>
          </a:p>
          <a:p>
            <a:r>
              <a:rPr lang="en-US" sz="3200" dirty="0"/>
              <a:t>Visibility (operations &amp; parameters</a:t>
            </a:r>
            <a:r>
              <a:rPr lang="en-US" dirty="0"/>
              <a:t>)</a:t>
            </a:r>
          </a:p>
          <a:p>
            <a:pPr lvl="1"/>
            <a:r>
              <a:rPr lang="en-US" sz="2400" dirty="0"/>
              <a:t>Important - always shown to the user first.</a:t>
            </a:r>
          </a:p>
          <a:p>
            <a:pPr lvl="1"/>
            <a:r>
              <a:rPr lang="en-US" sz="2400" dirty="0"/>
              <a:t>Advanced - hidden under an additional menu</a:t>
            </a:r>
          </a:p>
          <a:p>
            <a:pPr lvl="1"/>
            <a:r>
              <a:rPr lang="en-US" sz="2400" dirty="0"/>
              <a:t>Internal - hidden from the user</a:t>
            </a:r>
          </a:p>
          <a:p>
            <a:r>
              <a:rPr lang="en-US" sz="3200" dirty="0"/>
              <a:t>Requirement level &amp; correct data types prevent errors</a:t>
            </a:r>
          </a:p>
          <a:p>
            <a:r>
              <a:rPr lang="en-US" sz="3200" dirty="0"/>
              <a:t>Static &amp; dynamic lists – limit to predefined values</a:t>
            </a:r>
          </a:p>
          <a:p>
            <a:endParaRPr lang="en-US" dirty="0"/>
          </a:p>
        </p:txBody>
      </p:sp>
      <p:sp>
        <p:nvSpPr>
          <p:cNvPr id="3" name="Title 2">
            <a:extLst>
              <a:ext uri="{FF2B5EF4-FFF2-40B4-BE49-F238E27FC236}">
                <a16:creationId xmlns:a16="http://schemas.microsoft.com/office/drawing/2014/main" id="{225FD740-56B6-4FCA-B80A-6E929B30F283}"/>
              </a:ext>
            </a:extLst>
          </p:cNvPr>
          <p:cNvSpPr>
            <a:spLocks noGrp="1"/>
          </p:cNvSpPr>
          <p:nvPr>
            <p:ph type="title"/>
          </p:nvPr>
        </p:nvSpPr>
        <p:spPr/>
        <p:txBody>
          <a:bodyPr/>
          <a:lstStyle/>
          <a:p>
            <a:r>
              <a:rPr lang="en-US" dirty="0"/>
              <a:t>Good Open API Definitions</a:t>
            </a:r>
          </a:p>
        </p:txBody>
      </p:sp>
    </p:spTree>
    <p:extLst>
      <p:ext uri="{BB962C8B-B14F-4D97-AF65-F5344CB8AC3E}">
        <p14:creationId xmlns:p14="http://schemas.microsoft.com/office/powerpoint/2010/main" val="30323879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76D72-9066-445C-A374-E7CE3AB4E689}"/>
              </a:ext>
            </a:extLst>
          </p:cNvPr>
          <p:cNvSpPr>
            <a:spLocks noGrp="1"/>
          </p:cNvSpPr>
          <p:nvPr>
            <p:ph type="body" sz="quarter" idx="10"/>
          </p:nvPr>
        </p:nvSpPr>
        <p:spPr/>
        <p:txBody>
          <a:bodyPr/>
          <a:lstStyle/>
          <a:p>
            <a:r>
              <a:rPr lang="en-US" sz="3200" dirty="0"/>
              <a:t>Use parameters marked as Internal with predefined values</a:t>
            </a:r>
          </a:p>
          <a:p>
            <a:pPr lvl="1"/>
            <a:r>
              <a:rPr lang="en-US" sz="2400" dirty="0"/>
              <a:t>Static parameters required by the API that shouldn’t be changed</a:t>
            </a:r>
          </a:p>
          <a:p>
            <a:pPr lvl="1"/>
            <a:r>
              <a:rPr lang="en-US" sz="2400" dirty="0"/>
              <a:t>API keys </a:t>
            </a:r>
          </a:p>
          <a:p>
            <a:r>
              <a:rPr lang="en-US" sz="3200" dirty="0"/>
              <a:t>Can parameterize values after the base URL</a:t>
            </a:r>
          </a:p>
          <a:p>
            <a:pPr lvl="1"/>
            <a:r>
              <a:rPr lang="en-US" sz="2400" dirty="0"/>
              <a:t>https://www.myapi.com/api/product/</a:t>
            </a:r>
            <a:r>
              <a:rPr lang="en-US" sz="2400" b="1" dirty="0"/>
              <a:t>{productid}</a:t>
            </a:r>
          </a:p>
          <a:p>
            <a:r>
              <a:rPr lang="en-US" sz="3200" dirty="0"/>
              <a:t>Return a friendly error message</a:t>
            </a:r>
          </a:p>
          <a:p>
            <a:pPr lvl="1"/>
            <a:endParaRPr lang="en-US" b="1" dirty="0"/>
          </a:p>
          <a:p>
            <a:pPr marL="457200" lvl="1" indent="0">
              <a:buNone/>
            </a:pPr>
            <a:endParaRPr lang="en-US" b="1" dirty="0"/>
          </a:p>
          <a:p>
            <a:endParaRPr lang="en-US" dirty="0"/>
          </a:p>
        </p:txBody>
      </p:sp>
      <p:sp>
        <p:nvSpPr>
          <p:cNvPr id="3" name="Title 2">
            <a:extLst>
              <a:ext uri="{FF2B5EF4-FFF2-40B4-BE49-F238E27FC236}">
                <a16:creationId xmlns:a16="http://schemas.microsoft.com/office/drawing/2014/main" id="{CDCE613C-3AC2-4287-BCEB-E6374B2CF361}"/>
              </a:ext>
            </a:extLst>
          </p:cNvPr>
          <p:cNvSpPr>
            <a:spLocks noGrp="1"/>
          </p:cNvSpPr>
          <p:nvPr>
            <p:ph type="title"/>
          </p:nvPr>
        </p:nvSpPr>
        <p:spPr/>
        <p:txBody>
          <a:bodyPr/>
          <a:lstStyle/>
          <a:p>
            <a:r>
              <a:rPr lang="en-US" dirty="0"/>
              <a:t>Tips</a:t>
            </a:r>
          </a:p>
        </p:txBody>
      </p:sp>
    </p:spTree>
    <p:extLst>
      <p:ext uri="{BB962C8B-B14F-4D97-AF65-F5344CB8AC3E}">
        <p14:creationId xmlns:p14="http://schemas.microsoft.com/office/powerpoint/2010/main" val="21796048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F53A6-A41E-48F9-87D8-06AAF6222C77}"/>
              </a:ext>
            </a:extLst>
          </p:cNvPr>
          <p:cNvSpPr>
            <a:spLocks noGrp="1"/>
          </p:cNvSpPr>
          <p:nvPr>
            <p:ph type="body" sz="quarter" idx="10"/>
          </p:nvPr>
        </p:nvSpPr>
        <p:spPr/>
        <p:txBody>
          <a:bodyPr/>
          <a:lstStyle/>
          <a:p>
            <a:r>
              <a:rPr lang="en-US" sz="3200" b="1" dirty="0"/>
              <a:t>Cannot</a:t>
            </a:r>
            <a:r>
              <a:rPr lang="en-US" sz="3200" dirty="0"/>
              <a:t> parameterize base URLs</a:t>
            </a:r>
          </a:p>
          <a:p>
            <a:pPr lvl="1"/>
            <a:r>
              <a:rPr lang="en-US" sz="2400" dirty="0"/>
              <a:t>https://</a:t>
            </a:r>
            <a:r>
              <a:rPr lang="en-US" sz="2400" b="1" dirty="0"/>
              <a:t>{subdomain}</a:t>
            </a:r>
            <a:r>
              <a:rPr lang="en-US" sz="2400" dirty="0"/>
              <a:t>.myapi.com/products</a:t>
            </a:r>
          </a:p>
          <a:p>
            <a:r>
              <a:rPr lang="en-US" sz="3200" dirty="0"/>
              <a:t>Creating new connections sometimes just won’t work for 30 minutes</a:t>
            </a:r>
          </a:p>
          <a:p>
            <a:r>
              <a:rPr lang="en-US" sz="3200" dirty="0"/>
              <a:t>Possible slow responses from Functions on Consumption plans</a:t>
            </a:r>
          </a:p>
          <a:p>
            <a:r>
              <a:rPr lang="en-US" sz="3200" dirty="0"/>
              <a:t>Modification often requires recreating or reimporting</a:t>
            </a:r>
          </a:p>
        </p:txBody>
      </p:sp>
      <p:sp>
        <p:nvSpPr>
          <p:cNvPr id="3" name="Title 2">
            <a:extLst>
              <a:ext uri="{FF2B5EF4-FFF2-40B4-BE49-F238E27FC236}">
                <a16:creationId xmlns:a16="http://schemas.microsoft.com/office/drawing/2014/main" id="{458C00D5-F76F-4B0B-A84A-4C2D85DCD5C5}"/>
              </a:ext>
            </a:extLst>
          </p:cNvPr>
          <p:cNvSpPr>
            <a:spLocks noGrp="1"/>
          </p:cNvSpPr>
          <p:nvPr>
            <p:ph type="title"/>
          </p:nvPr>
        </p:nvSpPr>
        <p:spPr/>
        <p:txBody>
          <a:bodyPr/>
          <a:lstStyle/>
          <a:p>
            <a:r>
              <a:rPr lang="en-US" dirty="0"/>
              <a:t>Gotchas</a:t>
            </a:r>
          </a:p>
        </p:txBody>
      </p:sp>
    </p:spTree>
    <p:extLst>
      <p:ext uri="{BB962C8B-B14F-4D97-AF65-F5344CB8AC3E}">
        <p14:creationId xmlns:p14="http://schemas.microsoft.com/office/powerpoint/2010/main" val="15356787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CB46-AD85-4D4B-963A-A32DC79E1795}"/>
              </a:ext>
            </a:extLst>
          </p:cNvPr>
          <p:cNvSpPr>
            <a:spLocks noGrp="1"/>
          </p:cNvSpPr>
          <p:nvPr>
            <p:ph type="title"/>
          </p:nvPr>
        </p:nvSpPr>
        <p:spPr>
          <a:xfrm>
            <a:off x="731837" y="906462"/>
            <a:ext cx="7315200" cy="4173450"/>
          </a:xfrm>
        </p:spPr>
        <p:txBody>
          <a:bodyPr/>
          <a:lstStyle/>
          <a:p>
            <a:r>
              <a:rPr lang="en-US" dirty="0"/>
              <a:t>Create a new Custom Connector Demo</a:t>
            </a:r>
          </a:p>
        </p:txBody>
      </p:sp>
      <p:sp>
        <p:nvSpPr>
          <p:cNvPr id="3" name="TextBox 2">
            <a:extLst>
              <a:ext uri="{FF2B5EF4-FFF2-40B4-BE49-F238E27FC236}">
                <a16:creationId xmlns:a16="http://schemas.microsoft.com/office/drawing/2014/main" id="{3D4B70D0-B23E-4C8E-A456-485C08323551}"/>
              </a:ext>
            </a:extLst>
          </p:cNvPr>
          <p:cNvSpPr txBox="1"/>
          <p:nvPr/>
        </p:nvSpPr>
        <p:spPr>
          <a:xfrm>
            <a:off x="8656637" y="3040062"/>
            <a:ext cx="365760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a new custom connector to connect to the Open Movie Database (OMDb)</a:t>
            </a:r>
          </a:p>
        </p:txBody>
      </p:sp>
    </p:spTree>
    <p:extLst>
      <p:ext uri="{BB962C8B-B14F-4D97-AF65-F5344CB8AC3E}">
        <p14:creationId xmlns:p14="http://schemas.microsoft.com/office/powerpoint/2010/main" val="10416729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732C5C-CCD6-4A80-B7C8-8619D20345BE}"/>
              </a:ext>
            </a:extLst>
          </p:cNvPr>
          <p:cNvSpPr>
            <a:spLocks noGrp="1"/>
          </p:cNvSpPr>
          <p:nvPr>
            <p:ph type="body" sz="quarter" idx="10"/>
          </p:nvPr>
        </p:nvSpPr>
        <p:spPr/>
        <p:txBody>
          <a:bodyPr/>
          <a:lstStyle/>
          <a:p>
            <a:pPr marL="0" indent="0">
              <a:buNone/>
            </a:pPr>
            <a:r>
              <a:rPr lang="en-US" sz="2400" dirty="0">
                <a:hlinkClick r:id="rId2"/>
              </a:rPr>
              <a:t>www.omdbapi.com</a:t>
            </a:r>
            <a:endParaRPr lang="en-US" sz="2400" dirty="0"/>
          </a:p>
          <a:p>
            <a:r>
              <a:rPr lang="en-US" sz="2400" dirty="0"/>
              <a:t>Register for API Key</a:t>
            </a:r>
          </a:p>
          <a:p>
            <a:r>
              <a:rPr lang="en-US" sz="2400" dirty="0"/>
              <a:t>GET based</a:t>
            </a:r>
          </a:p>
        </p:txBody>
      </p:sp>
      <p:sp>
        <p:nvSpPr>
          <p:cNvPr id="3" name="Title 2">
            <a:extLst>
              <a:ext uri="{FF2B5EF4-FFF2-40B4-BE49-F238E27FC236}">
                <a16:creationId xmlns:a16="http://schemas.microsoft.com/office/drawing/2014/main" id="{705DF851-E425-48BE-A6DF-67EAB1D54B82}"/>
              </a:ext>
            </a:extLst>
          </p:cNvPr>
          <p:cNvSpPr>
            <a:spLocks noGrp="1"/>
          </p:cNvSpPr>
          <p:nvPr>
            <p:ph type="title"/>
          </p:nvPr>
        </p:nvSpPr>
        <p:spPr/>
        <p:txBody>
          <a:bodyPr/>
          <a:lstStyle/>
          <a:p>
            <a:r>
              <a:rPr lang="en-US" dirty="0"/>
              <a:t>Open Movie Database Search</a:t>
            </a:r>
          </a:p>
        </p:txBody>
      </p:sp>
      <p:pic>
        <p:nvPicPr>
          <p:cNvPr id="4" name="Picture 3">
            <a:extLst>
              <a:ext uri="{FF2B5EF4-FFF2-40B4-BE49-F238E27FC236}">
                <a16:creationId xmlns:a16="http://schemas.microsoft.com/office/drawing/2014/main" id="{F2E05F81-F40F-4843-9D4C-A8D355253E39}"/>
              </a:ext>
            </a:extLst>
          </p:cNvPr>
          <p:cNvPicPr>
            <a:picLocks noChangeAspect="1"/>
          </p:cNvPicPr>
          <p:nvPr/>
        </p:nvPicPr>
        <p:blipFill>
          <a:blip r:embed="rId3"/>
          <a:stretch>
            <a:fillRect/>
          </a:stretch>
        </p:blipFill>
        <p:spPr>
          <a:xfrm>
            <a:off x="4084638" y="1363662"/>
            <a:ext cx="7619999" cy="4347228"/>
          </a:xfrm>
          <a:prstGeom prst="rect">
            <a:avLst/>
          </a:prstGeom>
        </p:spPr>
      </p:pic>
    </p:spTree>
    <p:extLst>
      <p:ext uri="{BB962C8B-B14F-4D97-AF65-F5344CB8AC3E}">
        <p14:creationId xmlns:p14="http://schemas.microsoft.com/office/powerpoint/2010/main" val="28844133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CB46-AD85-4D4B-963A-A32DC79E1795}"/>
              </a:ext>
            </a:extLst>
          </p:cNvPr>
          <p:cNvSpPr>
            <a:spLocks noGrp="1"/>
          </p:cNvSpPr>
          <p:nvPr>
            <p:ph type="title"/>
          </p:nvPr>
        </p:nvSpPr>
        <p:spPr>
          <a:xfrm>
            <a:off x="731837" y="906462"/>
            <a:ext cx="7315200" cy="4173450"/>
          </a:xfrm>
        </p:spPr>
        <p:txBody>
          <a:bodyPr/>
          <a:lstStyle/>
          <a:p>
            <a:r>
              <a:rPr lang="en-US" dirty="0"/>
              <a:t>Create a new Custom Connector Demo</a:t>
            </a:r>
          </a:p>
        </p:txBody>
      </p:sp>
      <p:sp>
        <p:nvSpPr>
          <p:cNvPr id="3" name="TextBox 2">
            <a:extLst>
              <a:ext uri="{FF2B5EF4-FFF2-40B4-BE49-F238E27FC236}">
                <a16:creationId xmlns:a16="http://schemas.microsoft.com/office/drawing/2014/main" id="{3D4B70D0-B23E-4C8E-A456-485C08323551}"/>
              </a:ext>
            </a:extLst>
          </p:cNvPr>
          <p:cNvSpPr txBox="1"/>
          <p:nvPr/>
        </p:nvSpPr>
        <p:spPr>
          <a:xfrm>
            <a:off x="8656637" y="3040062"/>
            <a:ext cx="365760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a new custom connector to execute a D365 CE custom action</a:t>
            </a:r>
          </a:p>
        </p:txBody>
      </p:sp>
    </p:spTree>
    <p:extLst>
      <p:ext uri="{BB962C8B-B14F-4D97-AF65-F5344CB8AC3E}">
        <p14:creationId xmlns:p14="http://schemas.microsoft.com/office/powerpoint/2010/main" val="38264082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3E918-93A4-42B6-A6D8-BED4DA8D85DC}"/>
              </a:ext>
            </a:extLst>
          </p:cNvPr>
          <p:cNvSpPr>
            <a:spLocks noGrp="1"/>
          </p:cNvSpPr>
          <p:nvPr>
            <p:ph type="title"/>
          </p:nvPr>
        </p:nvSpPr>
        <p:spPr/>
        <p:txBody>
          <a:bodyPr/>
          <a:lstStyle/>
          <a:p>
            <a:r>
              <a:rPr lang="en-US" dirty="0"/>
              <a:t>Custom Connector - General &amp; Security</a:t>
            </a:r>
          </a:p>
        </p:txBody>
      </p:sp>
      <p:pic>
        <p:nvPicPr>
          <p:cNvPr id="5" name="Picture 4">
            <a:extLst>
              <a:ext uri="{FF2B5EF4-FFF2-40B4-BE49-F238E27FC236}">
                <a16:creationId xmlns:a16="http://schemas.microsoft.com/office/drawing/2014/main" id="{EAD748A3-9A9D-4073-8C9D-ACB4008F7EFE}"/>
              </a:ext>
            </a:extLst>
          </p:cNvPr>
          <p:cNvPicPr>
            <a:picLocks noChangeAspect="1"/>
          </p:cNvPicPr>
          <p:nvPr/>
        </p:nvPicPr>
        <p:blipFill>
          <a:blip r:embed="rId2"/>
          <a:stretch>
            <a:fillRect/>
          </a:stretch>
        </p:blipFill>
        <p:spPr>
          <a:xfrm>
            <a:off x="463542" y="1351732"/>
            <a:ext cx="3752457" cy="3951451"/>
          </a:xfrm>
          <a:prstGeom prst="rect">
            <a:avLst/>
          </a:prstGeom>
        </p:spPr>
      </p:pic>
      <p:pic>
        <p:nvPicPr>
          <p:cNvPr id="7" name="Picture 6">
            <a:extLst>
              <a:ext uri="{FF2B5EF4-FFF2-40B4-BE49-F238E27FC236}">
                <a16:creationId xmlns:a16="http://schemas.microsoft.com/office/drawing/2014/main" id="{7DF4AD61-F496-4CA9-BB0B-7F02E5C4EB64}"/>
              </a:ext>
            </a:extLst>
          </p:cNvPr>
          <p:cNvPicPr>
            <a:picLocks noChangeAspect="1"/>
          </p:cNvPicPr>
          <p:nvPr/>
        </p:nvPicPr>
        <p:blipFill>
          <a:blip r:embed="rId3"/>
          <a:stretch>
            <a:fillRect/>
          </a:stretch>
        </p:blipFill>
        <p:spPr>
          <a:xfrm>
            <a:off x="4378193" y="1351732"/>
            <a:ext cx="3396981" cy="773930"/>
          </a:xfrm>
          <a:prstGeom prst="rect">
            <a:avLst/>
          </a:prstGeom>
        </p:spPr>
      </p:pic>
      <p:pic>
        <p:nvPicPr>
          <p:cNvPr id="11" name="Picture 10">
            <a:extLst>
              <a:ext uri="{FF2B5EF4-FFF2-40B4-BE49-F238E27FC236}">
                <a16:creationId xmlns:a16="http://schemas.microsoft.com/office/drawing/2014/main" id="{04ADA14D-E329-45CC-9684-1B2A88AC3284}"/>
              </a:ext>
            </a:extLst>
          </p:cNvPr>
          <p:cNvPicPr>
            <a:picLocks noChangeAspect="1"/>
          </p:cNvPicPr>
          <p:nvPr/>
        </p:nvPicPr>
        <p:blipFill>
          <a:blip r:embed="rId4"/>
          <a:stretch>
            <a:fillRect/>
          </a:stretch>
        </p:blipFill>
        <p:spPr>
          <a:xfrm>
            <a:off x="7937368" y="1351732"/>
            <a:ext cx="4035565" cy="4547724"/>
          </a:xfrm>
          <a:prstGeom prst="rect">
            <a:avLst/>
          </a:prstGeom>
        </p:spPr>
      </p:pic>
    </p:spTree>
    <p:extLst>
      <p:ext uri="{BB962C8B-B14F-4D97-AF65-F5344CB8AC3E}">
        <p14:creationId xmlns:p14="http://schemas.microsoft.com/office/powerpoint/2010/main" val="724271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4DD789-A63B-43C1-A66F-F93866A6EDA1}"/>
              </a:ext>
            </a:extLst>
          </p:cNvPr>
          <p:cNvSpPr>
            <a:spLocks noGrp="1"/>
          </p:cNvSpPr>
          <p:nvPr>
            <p:ph type="title"/>
          </p:nvPr>
        </p:nvSpPr>
        <p:spPr/>
        <p:txBody>
          <a:bodyPr/>
          <a:lstStyle/>
          <a:p>
            <a:r>
              <a:rPr lang="en-US" dirty="0"/>
              <a:t>Azure Active Directory</a:t>
            </a:r>
          </a:p>
        </p:txBody>
      </p:sp>
      <p:pic>
        <p:nvPicPr>
          <p:cNvPr id="7" name="Picture 6">
            <a:extLst>
              <a:ext uri="{FF2B5EF4-FFF2-40B4-BE49-F238E27FC236}">
                <a16:creationId xmlns:a16="http://schemas.microsoft.com/office/drawing/2014/main" id="{E996457D-66FB-471B-906F-E46713A15A4D}"/>
              </a:ext>
            </a:extLst>
          </p:cNvPr>
          <p:cNvPicPr>
            <a:picLocks noChangeAspect="1"/>
          </p:cNvPicPr>
          <p:nvPr/>
        </p:nvPicPr>
        <p:blipFill>
          <a:blip r:embed="rId2"/>
          <a:stretch>
            <a:fillRect/>
          </a:stretch>
        </p:blipFill>
        <p:spPr>
          <a:xfrm>
            <a:off x="884237" y="1134880"/>
            <a:ext cx="4055999" cy="4724761"/>
          </a:xfrm>
          <a:prstGeom prst="rect">
            <a:avLst/>
          </a:prstGeom>
        </p:spPr>
      </p:pic>
      <p:pic>
        <p:nvPicPr>
          <p:cNvPr id="9" name="Picture 8">
            <a:extLst>
              <a:ext uri="{FF2B5EF4-FFF2-40B4-BE49-F238E27FC236}">
                <a16:creationId xmlns:a16="http://schemas.microsoft.com/office/drawing/2014/main" id="{013792A3-4598-4744-A7B7-2689ED680D5B}"/>
              </a:ext>
            </a:extLst>
          </p:cNvPr>
          <p:cNvPicPr>
            <a:picLocks noChangeAspect="1"/>
          </p:cNvPicPr>
          <p:nvPr/>
        </p:nvPicPr>
        <p:blipFill>
          <a:blip r:embed="rId3"/>
          <a:stretch>
            <a:fillRect/>
          </a:stretch>
        </p:blipFill>
        <p:spPr>
          <a:xfrm>
            <a:off x="6129330" y="1134880"/>
            <a:ext cx="5575218" cy="4724761"/>
          </a:xfrm>
          <a:prstGeom prst="rect">
            <a:avLst/>
          </a:prstGeom>
        </p:spPr>
      </p:pic>
    </p:spTree>
    <p:extLst>
      <p:ext uri="{BB962C8B-B14F-4D97-AF65-F5344CB8AC3E}">
        <p14:creationId xmlns:p14="http://schemas.microsoft.com/office/powerpoint/2010/main" val="41204051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3C55F1-491E-48AF-A13C-D0B480C84FAB}"/>
              </a:ext>
            </a:extLst>
          </p:cNvPr>
          <p:cNvSpPr>
            <a:spLocks noGrp="1"/>
          </p:cNvSpPr>
          <p:nvPr>
            <p:ph type="title"/>
          </p:nvPr>
        </p:nvSpPr>
        <p:spPr/>
        <p:txBody>
          <a:bodyPr/>
          <a:lstStyle/>
          <a:p>
            <a:r>
              <a:rPr lang="en-US" dirty="0"/>
              <a:t>Azure Active Directory</a:t>
            </a:r>
          </a:p>
        </p:txBody>
      </p:sp>
      <p:pic>
        <p:nvPicPr>
          <p:cNvPr id="5" name="Picture 4">
            <a:extLst>
              <a:ext uri="{FF2B5EF4-FFF2-40B4-BE49-F238E27FC236}">
                <a16:creationId xmlns:a16="http://schemas.microsoft.com/office/drawing/2014/main" id="{FA27AB97-D041-4EA7-BC88-7B3D54C7AE76}"/>
              </a:ext>
            </a:extLst>
          </p:cNvPr>
          <p:cNvPicPr>
            <a:picLocks noChangeAspect="1"/>
          </p:cNvPicPr>
          <p:nvPr/>
        </p:nvPicPr>
        <p:blipFill>
          <a:blip r:embed="rId2"/>
          <a:stretch>
            <a:fillRect/>
          </a:stretch>
        </p:blipFill>
        <p:spPr>
          <a:xfrm>
            <a:off x="274637" y="1319067"/>
            <a:ext cx="5692299" cy="3295940"/>
          </a:xfrm>
          <a:prstGeom prst="rect">
            <a:avLst/>
          </a:prstGeom>
        </p:spPr>
      </p:pic>
      <p:pic>
        <p:nvPicPr>
          <p:cNvPr id="7" name="Picture 6">
            <a:extLst>
              <a:ext uri="{FF2B5EF4-FFF2-40B4-BE49-F238E27FC236}">
                <a16:creationId xmlns:a16="http://schemas.microsoft.com/office/drawing/2014/main" id="{9AF680EA-65E7-45FB-8636-894FDCD5DB93}"/>
              </a:ext>
            </a:extLst>
          </p:cNvPr>
          <p:cNvPicPr>
            <a:picLocks noChangeAspect="1"/>
          </p:cNvPicPr>
          <p:nvPr/>
        </p:nvPicPr>
        <p:blipFill>
          <a:blip r:embed="rId3"/>
          <a:stretch>
            <a:fillRect/>
          </a:stretch>
        </p:blipFill>
        <p:spPr>
          <a:xfrm>
            <a:off x="6180953" y="1319067"/>
            <a:ext cx="6000133" cy="1604282"/>
          </a:xfrm>
          <a:prstGeom prst="rect">
            <a:avLst/>
          </a:prstGeom>
        </p:spPr>
      </p:pic>
      <p:pic>
        <p:nvPicPr>
          <p:cNvPr id="9" name="Picture 8">
            <a:extLst>
              <a:ext uri="{FF2B5EF4-FFF2-40B4-BE49-F238E27FC236}">
                <a16:creationId xmlns:a16="http://schemas.microsoft.com/office/drawing/2014/main" id="{DEB8A6CD-C6C9-4804-A24E-F3D977439AE3}"/>
              </a:ext>
            </a:extLst>
          </p:cNvPr>
          <p:cNvPicPr>
            <a:picLocks noChangeAspect="1"/>
          </p:cNvPicPr>
          <p:nvPr/>
        </p:nvPicPr>
        <p:blipFill>
          <a:blip r:embed="rId4"/>
          <a:stretch>
            <a:fillRect/>
          </a:stretch>
        </p:blipFill>
        <p:spPr>
          <a:xfrm>
            <a:off x="6175003" y="2967037"/>
            <a:ext cx="4923962" cy="3006275"/>
          </a:xfrm>
          <a:prstGeom prst="rect">
            <a:avLst/>
          </a:prstGeom>
        </p:spPr>
      </p:pic>
    </p:spTree>
    <p:extLst>
      <p:ext uri="{BB962C8B-B14F-4D97-AF65-F5344CB8AC3E}">
        <p14:creationId xmlns:p14="http://schemas.microsoft.com/office/powerpoint/2010/main" val="274340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9E3B92-FCA7-44C2-A378-52236C3FFFFC}"/>
              </a:ext>
            </a:extLst>
          </p:cNvPr>
          <p:cNvSpPr>
            <a:spLocks noGrp="1"/>
          </p:cNvSpPr>
          <p:nvPr>
            <p:ph type="title"/>
          </p:nvPr>
        </p:nvSpPr>
        <p:spPr/>
        <p:txBody>
          <a:bodyPr/>
          <a:lstStyle/>
          <a:p>
            <a:r>
              <a:rPr lang="en-US" dirty="0"/>
              <a:t>Azure Active Directory</a:t>
            </a:r>
          </a:p>
        </p:txBody>
      </p:sp>
      <p:pic>
        <p:nvPicPr>
          <p:cNvPr id="5" name="Picture 4">
            <a:extLst>
              <a:ext uri="{FF2B5EF4-FFF2-40B4-BE49-F238E27FC236}">
                <a16:creationId xmlns:a16="http://schemas.microsoft.com/office/drawing/2014/main" id="{6988D4B4-9D5D-4DD7-A640-262F162DBD64}"/>
              </a:ext>
            </a:extLst>
          </p:cNvPr>
          <p:cNvPicPr>
            <a:picLocks noChangeAspect="1"/>
          </p:cNvPicPr>
          <p:nvPr/>
        </p:nvPicPr>
        <p:blipFill>
          <a:blip r:embed="rId2"/>
          <a:stretch>
            <a:fillRect/>
          </a:stretch>
        </p:blipFill>
        <p:spPr>
          <a:xfrm>
            <a:off x="199156" y="1287462"/>
            <a:ext cx="6037103" cy="2638000"/>
          </a:xfrm>
          <a:prstGeom prst="rect">
            <a:avLst/>
          </a:prstGeom>
        </p:spPr>
      </p:pic>
      <p:pic>
        <p:nvPicPr>
          <p:cNvPr id="7" name="Picture 6">
            <a:extLst>
              <a:ext uri="{FF2B5EF4-FFF2-40B4-BE49-F238E27FC236}">
                <a16:creationId xmlns:a16="http://schemas.microsoft.com/office/drawing/2014/main" id="{5B8F28B2-2FD1-4BCD-A29A-BCDE919A0EB3}"/>
              </a:ext>
            </a:extLst>
          </p:cNvPr>
          <p:cNvPicPr>
            <a:picLocks noChangeAspect="1"/>
          </p:cNvPicPr>
          <p:nvPr/>
        </p:nvPicPr>
        <p:blipFill>
          <a:blip r:embed="rId3"/>
          <a:stretch>
            <a:fillRect/>
          </a:stretch>
        </p:blipFill>
        <p:spPr>
          <a:xfrm>
            <a:off x="6370637" y="1287462"/>
            <a:ext cx="5895627" cy="2819400"/>
          </a:xfrm>
          <a:prstGeom prst="rect">
            <a:avLst/>
          </a:prstGeom>
        </p:spPr>
      </p:pic>
    </p:spTree>
    <p:extLst>
      <p:ext uri="{BB962C8B-B14F-4D97-AF65-F5344CB8AC3E}">
        <p14:creationId xmlns:p14="http://schemas.microsoft.com/office/powerpoint/2010/main" val="33207246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31837" y="299492"/>
            <a:ext cx="11889564" cy="917575"/>
          </a:xfrm>
        </p:spPr>
        <p:txBody>
          <a:bodyPr/>
          <a:lstStyle/>
          <a:p>
            <a:r>
              <a:rPr lang="en-US" dirty="0"/>
              <a:t>Icons (light)</a:t>
            </a:r>
          </a:p>
        </p:txBody>
      </p:sp>
      <p:grpSp>
        <p:nvGrpSpPr>
          <p:cNvPr id="3" name="Group 2">
            <a:extLst>
              <a:ext uri="{FF2B5EF4-FFF2-40B4-BE49-F238E27FC236}">
                <a16:creationId xmlns:a16="http://schemas.microsoft.com/office/drawing/2014/main" id="{E1C8D773-E8D2-4B29-932E-816CDE54EB2E}"/>
              </a:ext>
            </a:extLst>
          </p:cNvPr>
          <p:cNvGrpSpPr/>
          <p:nvPr/>
        </p:nvGrpSpPr>
        <p:grpSpPr>
          <a:xfrm>
            <a:off x="808037" y="1349641"/>
            <a:ext cx="9952932" cy="4491486"/>
            <a:chOff x="443490" y="1219518"/>
            <a:chExt cx="10241280" cy="4621609"/>
          </a:xfrm>
        </p:grpSpPr>
        <p:sp>
          <p:nvSpPr>
            <p:cNvPr id="23" name="Freeform 6"/>
            <p:cNvSpPr>
              <a:spLocks noEditPoints="1"/>
            </p:cNvSpPr>
            <p:nvPr/>
          </p:nvSpPr>
          <p:spPr bwMode="auto">
            <a:xfrm>
              <a:off x="6676152" y="4999763"/>
              <a:ext cx="422175" cy="31733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noEditPoints="1"/>
            </p:cNvSpPr>
            <p:nvPr/>
          </p:nvSpPr>
          <p:spPr bwMode="auto">
            <a:xfrm>
              <a:off x="9425839" y="4950137"/>
              <a:ext cx="413787" cy="416583"/>
            </a:xfrm>
            <a:custGeom>
              <a:avLst/>
              <a:gdLst>
                <a:gd name="T0" fmla="*/ 272 w 296"/>
                <a:gd name="T1" fmla="*/ 298 h 298"/>
                <a:gd name="T2" fmla="*/ 272 w 296"/>
                <a:gd name="T3" fmla="*/ 149 h 298"/>
                <a:gd name="T4" fmla="*/ 284 w 296"/>
                <a:gd name="T5" fmla="*/ 161 h 298"/>
                <a:gd name="T6" fmla="*/ 296 w 296"/>
                <a:gd name="T7" fmla="*/ 149 h 298"/>
                <a:gd name="T8" fmla="*/ 149 w 296"/>
                <a:gd name="T9" fmla="*/ 0 h 298"/>
                <a:gd name="T10" fmla="*/ 0 w 296"/>
                <a:gd name="T11" fmla="*/ 149 h 298"/>
                <a:gd name="T12" fmla="*/ 12 w 296"/>
                <a:gd name="T13" fmla="*/ 161 h 298"/>
                <a:gd name="T14" fmla="*/ 26 w 296"/>
                <a:gd name="T15" fmla="*/ 149 h 298"/>
                <a:gd name="T16" fmla="*/ 26 w 296"/>
                <a:gd name="T17" fmla="*/ 298 h 298"/>
                <a:gd name="T18" fmla="*/ 121 w 296"/>
                <a:gd name="T19" fmla="*/ 298 h 298"/>
                <a:gd name="T20" fmla="*/ 121 w 296"/>
                <a:gd name="T21" fmla="*/ 185 h 298"/>
                <a:gd name="T22" fmla="*/ 178 w 296"/>
                <a:gd name="T23" fmla="*/ 185 h 298"/>
                <a:gd name="T24" fmla="*/ 178 w 296"/>
                <a:gd name="T25" fmla="*/ 298 h 298"/>
                <a:gd name="T26" fmla="*/ 272 w 296"/>
                <a:gd name="T27" fmla="*/ 298 h 298"/>
                <a:gd name="T28" fmla="*/ 102 w 296"/>
                <a:gd name="T29" fmla="*/ 166 h 298"/>
                <a:gd name="T30" fmla="*/ 102 w 296"/>
                <a:gd name="T31" fmla="*/ 279 h 298"/>
                <a:gd name="T32" fmla="*/ 45 w 296"/>
                <a:gd name="T33" fmla="*/ 279 h 298"/>
                <a:gd name="T34" fmla="*/ 45 w 296"/>
                <a:gd name="T35" fmla="*/ 130 h 298"/>
                <a:gd name="T36" fmla="*/ 149 w 296"/>
                <a:gd name="T37" fmla="*/ 26 h 298"/>
                <a:gd name="T38" fmla="*/ 253 w 296"/>
                <a:gd name="T39" fmla="*/ 130 h 298"/>
                <a:gd name="T40" fmla="*/ 253 w 296"/>
                <a:gd name="T41" fmla="*/ 279 h 298"/>
                <a:gd name="T42" fmla="*/ 196 w 296"/>
                <a:gd name="T43" fmla="*/ 279 h 298"/>
                <a:gd name="T44" fmla="*/ 196 w 296"/>
                <a:gd name="T45" fmla="*/ 166 h 298"/>
                <a:gd name="T46" fmla="*/ 102 w 296"/>
                <a:gd name="T47" fmla="*/ 16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6" h="298">
                  <a:moveTo>
                    <a:pt x="272" y="298"/>
                  </a:moveTo>
                  <a:lnTo>
                    <a:pt x="272" y="149"/>
                  </a:lnTo>
                  <a:lnTo>
                    <a:pt x="284" y="161"/>
                  </a:lnTo>
                  <a:lnTo>
                    <a:pt x="296" y="149"/>
                  </a:lnTo>
                  <a:lnTo>
                    <a:pt x="149" y="0"/>
                  </a:lnTo>
                  <a:lnTo>
                    <a:pt x="0" y="149"/>
                  </a:lnTo>
                  <a:lnTo>
                    <a:pt x="12" y="161"/>
                  </a:lnTo>
                  <a:lnTo>
                    <a:pt x="26" y="149"/>
                  </a:lnTo>
                  <a:lnTo>
                    <a:pt x="26" y="298"/>
                  </a:lnTo>
                  <a:lnTo>
                    <a:pt x="121" y="298"/>
                  </a:lnTo>
                  <a:lnTo>
                    <a:pt x="121" y="185"/>
                  </a:lnTo>
                  <a:lnTo>
                    <a:pt x="178" y="185"/>
                  </a:lnTo>
                  <a:lnTo>
                    <a:pt x="178" y="298"/>
                  </a:lnTo>
                  <a:lnTo>
                    <a:pt x="272" y="298"/>
                  </a:lnTo>
                  <a:close/>
                  <a:moveTo>
                    <a:pt x="102" y="166"/>
                  </a:moveTo>
                  <a:lnTo>
                    <a:pt x="102" y="279"/>
                  </a:lnTo>
                  <a:lnTo>
                    <a:pt x="45" y="279"/>
                  </a:lnTo>
                  <a:lnTo>
                    <a:pt x="45" y="130"/>
                  </a:lnTo>
                  <a:lnTo>
                    <a:pt x="149" y="26"/>
                  </a:lnTo>
                  <a:lnTo>
                    <a:pt x="253" y="130"/>
                  </a:lnTo>
                  <a:lnTo>
                    <a:pt x="253" y="279"/>
                  </a:lnTo>
                  <a:lnTo>
                    <a:pt x="196" y="279"/>
                  </a:lnTo>
                  <a:lnTo>
                    <a:pt x="196" y="166"/>
                  </a:lnTo>
                  <a:lnTo>
                    <a:pt x="102"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3108433" y="4992051"/>
              <a:ext cx="249294" cy="332756"/>
            </a:xfrm>
            <a:custGeom>
              <a:avLst/>
              <a:gdLst>
                <a:gd name="T0" fmla="*/ 152 w 227"/>
                <a:gd name="T1" fmla="*/ 0 h 303"/>
                <a:gd name="T2" fmla="*/ 0 w 227"/>
                <a:gd name="T3" fmla="*/ 0 h 303"/>
                <a:gd name="T4" fmla="*/ 0 w 227"/>
                <a:gd name="T5" fmla="*/ 303 h 303"/>
                <a:gd name="T6" fmla="*/ 227 w 227"/>
                <a:gd name="T7" fmla="*/ 303 h 303"/>
                <a:gd name="T8" fmla="*/ 227 w 227"/>
                <a:gd name="T9" fmla="*/ 76 h 303"/>
                <a:gd name="T10" fmla="*/ 152 w 227"/>
                <a:gd name="T11" fmla="*/ 0 h 303"/>
                <a:gd name="T12" fmla="*/ 152 w 227"/>
                <a:gd name="T13" fmla="*/ 26 h 303"/>
                <a:gd name="T14" fmla="*/ 201 w 227"/>
                <a:gd name="T15" fmla="*/ 76 h 303"/>
                <a:gd name="T16" fmla="*/ 152 w 227"/>
                <a:gd name="T17" fmla="*/ 76 h 303"/>
                <a:gd name="T18" fmla="*/ 152 w 227"/>
                <a:gd name="T19" fmla="*/ 26 h 303"/>
                <a:gd name="T20" fmla="*/ 208 w 227"/>
                <a:gd name="T21" fmla="*/ 284 h 303"/>
                <a:gd name="T22" fmla="*/ 19 w 227"/>
                <a:gd name="T23" fmla="*/ 284 h 303"/>
                <a:gd name="T24" fmla="*/ 19 w 227"/>
                <a:gd name="T25" fmla="*/ 19 h 303"/>
                <a:gd name="T26" fmla="*/ 133 w 227"/>
                <a:gd name="T27" fmla="*/ 19 h 303"/>
                <a:gd name="T28" fmla="*/ 133 w 227"/>
                <a:gd name="T29" fmla="*/ 95 h 303"/>
                <a:gd name="T30" fmla="*/ 208 w 227"/>
                <a:gd name="T31" fmla="*/ 95 h 303"/>
                <a:gd name="T32" fmla="*/ 208 w 227"/>
                <a:gd name="T33"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303">
                  <a:moveTo>
                    <a:pt x="152" y="0"/>
                  </a:moveTo>
                  <a:lnTo>
                    <a:pt x="0" y="0"/>
                  </a:lnTo>
                  <a:lnTo>
                    <a:pt x="0" y="303"/>
                  </a:lnTo>
                  <a:lnTo>
                    <a:pt x="227" y="303"/>
                  </a:lnTo>
                  <a:lnTo>
                    <a:pt x="227" y="76"/>
                  </a:lnTo>
                  <a:lnTo>
                    <a:pt x="152" y="0"/>
                  </a:lnTo>
                  <a:close/>
                  <a:moveTo>
                    <a:pt x="152" y="26"/>
                  </a:moveTo>
                  <a:lnTo>
                    <a:pt x="201" y="76"/>
                  </a:lnTo>
                  <a:lnTo>
                    <a:pt x="152" y="76"/>
                  </a:lnTo>
                  <a:lnTo>
                    <a:pt x="152" y="26"/>
                  </a:lnTo>
                  <a:close/>
                  <a:moveTo>
                    <a:pt x="208" y="284"/>
                  </a:moveTo>
                  <a:lnTo>
                    <a:pt x="19" y="284"/>
                  </a:lnTo>
                  <a:lnTo>
                    <a:pt x="19" y="19"/>
                  </a:lnTo>
                  <a:lnTo>
                    <a:pt x="133" y="19"/>
                  </a:lnTo>
                  <a:lnTo>
                    <a:pt x="133" y="95"/>
                  </a:lnTo>
                  <a:lnTo>
                    <a:pt x="208" y="95"/>
                  </a:lnTo>
                  <a:lnTo>
                    <a:pt x="208" y="2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noEditPoints="1"/>
            </p:cNvSpPr>
            <p:nvPr/>
          </p:nvSpPr>
          <p:spPr bwMode="auto">
            <a:xfrm>
              <a:off x="7444934" y="4952933"/>
              <a:ext cx="651435" cy="410991"/>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noEditPoints="1"/>
            </p:cNvSpPr>
            <p:nvPr/>
          </p:nvSpPr>
          <p:spPr bwMode="auto">
            <a:xfrm>
              <a:off x="8565470" y="4999763"/>
              <a:ext cx="370452" cy="317330"/>
            </a:xfrm>
            <a:custGeom>
              <a:avLst/>
              <a:gdLst>
                <a:gd name="T0" fmla="*/ 0 w 265"/>
                <a:gd name="T1" fmla="*/ 0 h 227"/>
                <a:gd name="T2" fmla="*/ 0 w 265"/>
                <a:gd name="T3" fmla="*/ 189 h 227"/>
                <a:gd name="T4" fmla="*/ 38 w 265"/>
                <a:gd name="T5" fmla="*/ 189 h 227"/>
                <a:gd name="T6" fmla="*/ 38 w 265"/>
                <a:gd name="T7" fmla="*/ 227 h 227"/>
                <a:gd name="T8" fmla="*/ 265 w 265"/>
                <a:gd name="T9" fmla="*/ 227 h 227"/>
                <a:gd name="T10" fmla="*/ 265 w 265"/>
                <a:gd name="T11" fmla="*/ 38 h 227"/>
                <a:gd name="T12" fmla="*/ 227 w 265"/>
                <a:gd name="T13" fmla="*/ 38 h 227"/>
                <a:gd name="T14" fmla="*/ 227 w 265"/>
                <a:gd name="T15" fmla="*/ 0 h 227"/>
                <a:gd name="T16" fmla="*/ 0 w 265"/>
                <a:gd name="T17" fmla="*/ 0 h 227"/>
                <a:gd name="T18" fmla="*/ 19 w 265"/>
                <a:gd name="T19" fmla="*/ 170 h 227"/>
                <a:gd name="T20" fmla="*/ 19 w 265"/>
                <a:gd name="T21" fmla="*/ 19 h 227"/>
                <a:gd name="T22" fmla="*/ 208 w 265"/>
                <a:gd name="T23" fmla="*/ 19 h 227"/>
                <a:gd name="T24" fmla="*/ 208 w 265"/>
                <a:gd name="T25" fmla="*/ 170 h 227"/>
                <a:gd name="T26" fmla="*/ 19 w 265"/>
                <a:gd name="T27" fmla="*/ 170 h 227"/>
                <a:gd name="T28" fmla="*/ 246 w 265"/>
                <a:gd name="T29" fmla="*/ 57 h 227"/>
                <a:gd name="T30" fmla="*/ 246 w 265"/>
                <a:gd name="T31" fmla="*/ 208 h 227"/>
                <a:gd name="T32" fmla="*/ 57 w 265"/>
                <a:gd name="T33" fmla="*/ 208 h 227"/>
                <a:gd name="T34" fmla="*/ 57 w 265"/>
                <a:gd name="T35" fmla="*/ 189 h 227"/>
                <a:gd name="T36" fmla="*/ 227 w 265"/>
                <a:gd name="T37" fmla="*/ 189 h 227"/>
                <a:gd name="T38" fmla="*/ 227 w 265"/>
                <a:gd name="T39" fmla="*/ 57 h 227"/>
                <a:gd name="T40" fmla="*/ 246 w 265"/>
                <a:gd name="T41"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227">
                  <a:moveTo>
                    <a:pt x="0" y="0"/>
                  </a:moveTo>
                  <a:lnTo>
                    <a:pt x="0" y="189"/>
                  </a:lnTo>
                  <a:lnTo>
                    <a:pt x="38" y="189"/>
                  </a:lnTo>
                  <a:lnTo>
                    <a:pt x="38" y="227"/>
                  </a:lnTo>
                  <a:lnTo>
                    <a:pt x="265" y="227"/>
                  </a:lnTo>
                  <a:lnTo>
                    <a:pt x="265" y="38"/>
                  </a:lnTo>
                  <a:lnTo>
                    <a:pt x="227" y="38"/>
                  </a:lnTo>
                  <a:lnTo>
                    <a:pt x="227" y="0"/>
                  </a:lnTo>
                  <a:lnTo>
                    <a:pt x="0" y="0"/>
                  </a:lnTo>
                  <a:close/>
                  <a:moveTo>
                    <a:pt x="19" y="170"/>
                  </a:moveTo>
                  <a:lnTo>
                    <a:pt x="19" y="19"/>
                  </a:lnTo>
                  <a:lnTo>
                    <a:pt x="208" y="19"/>
                  </a:lnTo>
                  <a:lnTo>
                    <a:pt x="208" y="170"/>
                  </a:lnTo>
                  <a:lnTo>
                    <a:pt x="19" y="170"/>
                  </a:lnTo>
                  <a:close/>
                  <a:moveTo>
                    <a:pt x="246" y="57"/>
                  </a:moveTo>
                  <a:lnTo>
                    <a:pt x="246" y="208"/>
                  </a:lnTo>
                  <a:lnTo>
                    <a:pt x="57" y="208"/>
                  </a:lnTo>
                  <a:lnTo>
                    <a:pt x="57" y="189"/>
                  </a:lnTo>
                  <a:lnTo>
                    <a:pt x="227" y="189"/>
                  </a:lnTo>
                  <a:lnTo>
                    <a:pt x="227" y="57"/>
                  </a:lnTo>
                  <a:lnTo>
                    <a:pt x="246"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50"/>
            <p:cNvSpPr>
              <a:spLocks noEditPoints="1"/>
            </p:cNvSpPr>
            <p:nvPr/>
          </p:nvSpPr>
          <p:spPr bwMode="auto">
            <a:xfrm>
              <a:off x="5767375" y="4999763"/>
              <a:ext cx="370452" cy="317330"/>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noEditPoints="1"/>
            </p:cNvSpPr>
            <p:nvPr/>
          </p:nvSpPr>
          <p:spPr bwMode="auto">
            <a:xfrm>
              <a:off x="443490" y="5026323"/>
              <a:ext cx="349482" cy="264209"/>
            </a:xfrm>
            <a:custGeom>
              <a:avLst/>
              <a:gdLst>
                <a:gd name="T0" fmla="*/ 0 w 250"/>
                <a:gd name="T1" fmla="*/ 95 h 189"/>
                <a:gd name="T2" fmla="*/ 128 w 250"/>
                <a:gd name="T3" fmla="*/ 189 h 189"/>
                <a:gd name="T4" fmla="*/ 128 w 250"/>
                <a:gd name="T5" fmla="*/ 99 h 189"/>
                <a:gd name="T6" fmla="*/ 250 w 250"/>
                <a:gd name="T7" fmla="*/ 189 h 189"/>
                <a:gd name="T8" fmla="*/ 250 w 250"/>
                <a:gd name="T9" fmla="*/ 0 h 189"/>
                <a:gd name="T10" fmla="*/ 128 w 250"/>
                <a:gd name="T11" fmla="*/ 90 h 189"/>
                <a:gd name="T12" fmla="*/ 128 w 250"/>
                <a:gd name="T13" fmla="*/ 0 h 189"/>
                <a:gd name="T14" fmla="*/ 0 w 250"/>
                <a:gd name="T15" fmla="*/ 95 h 189"/>
                <a:gd name="T16" fmla="*/ 109 w 250"/>
                <a:gd name="T17" fmla="*/ 152 h 189"/>
                <a:gd name="T18" fmla="*/ 31 w 250"/>
                <a:gd name="T19" fmla="*/ 95 h 189"/>
                <a:gd name="T20" fmla="*/ 109 w 250"/>
                <a:gd name="T21" fmla="*/ 38 h 189"/>
                <a:gd name="T22" fmla="*/ 109 w 250"/>
                <a:gd name="T23" fmla="*/ 152 h 189"/>
                <a:gd name="T24" fmla="*/ 232 w 250"/>
                <a:gd name="T25" fmla="*/ 38 h 189"/>
                <a:gd name="T26" fmla="*/ 232 w 250"/>
                <a:gd name="T27" fmla="*/ 152 h 189"/>
                <a:gd name="T28" fmla="*/ 154 w 250"/>
                <a:gd name="T29" fmla="*/ 95 h 189"/>
                <a:gd name="T30" fmla="*/ 232 w 250"/>
                <a:gd name="T31" fmla="*/ 3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89">
                  <a:moveTo>
                    <a:pt x="0" y="95"/>
                  </a:moveTo>
                  <a:lnTo>
                    <a:pt x="128" y="189"/>
                  </a:lnTo>
                  <a:lnTo>
                    <a:pt x="128" y="99"/>
                  </a:lnTo>
                  <a:lnTo>
                    <a:pt x="250" y="189"/>
                  </a:lnTo>
                  <a:lnTo>
                    <a:pt x="250" y="0"/>
                  </a:lnTo>
                  <a:lnTo>
                    <a:pt x="128" y="90"/>
                  </a:lnTo>
                  <a:lnTo>
                    <a:pt x="128" y="0"/>
                  </a:lnTo>
                  <a:lnTo>
                    <a:pt x="0" y="95"/>
                  </a:lnTo>
                  <a:close/>
                  <a:moveTo>
                    <a:pt x="109" y="152"/>
                  </a:moveTo>
                  <a:lnTo>
                    <a:pt x="31" y="95"/>
                  </a:lnTo>
                  <a:lnTo>
                    <a:pt x="109" y="38"/>
                  </a:lnTo>
                  <a:lnTo>
                    <a:pt x="109" y="152"/>
                  </a:lnTo>
                  <a:close/>
                  <a:moveTo>
                    <a:pt x="232" y="38"/>
                  </a:moveTo>
                  <a:lnTo>
                    <a:pt x="232" y="152"/>
                  </a:lnTo>
                  <a:lnTo>
                    <a:pt x="154" y="95"/>
                  </a:lnTo>
                  <a:lnTo>
                    <a:pt x="232"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noEditPoints="1"/>
            </p:cNvSpPr>
            <p:nvPr/>
          </p:nvSpPr>
          <p:spPr bwMode="auto">
            <a:xfrm>
              <a:off x="4851512" y="4955029"/>
              <a:ext cx="422175" cy="406798"/>
            </a:xfrm>
            <a:custGeom>
              <a:avLst/>
              <a:gdLst>
                <a:gd name="T0" fmla="*/ 72 w 128"/>
                <a:gd name="T1" fmla="*/ 24 h 123"/>
                <a:gd name="T2" fmla="*/ 128 w 128"/>
                <a:gd name="T3" fmla="*/ 24 h 123"/>
                <a:gd name="T4" fmla="*/ 128 w 128"/>
                <a:gd name="T5" fmla="*/ 32 h 123"/>
                <a:gd name="T6" fmla="*/ 72 w 128"/>
                <a:gd name="T7" fmla="*/ 32 h 123"/>
                <a:gd name="T8" fmla="*/ 72 w 128"/>
                <a:gd name="T9" fmla="*/ 24 h 123"/>
                <a:gd name="T10" fmla="*/ 32 w 128"/>
                <a:gd name="T11" fmla="*/ 56 h 123"/>
                <a:gd name="T12" fmla="*/ 32 w 128"/>
                <a:gd name="T13" fmla="*/ 32 h 123"/>
                <a:gd name="T14" fmla="*/ 56 w 128"/>
                <a:gd name="T15" fmla="*/ 32 h 123"/>
                <a:gd name="T16" fmla="*/ 56 w 128"/>
                <a:gd name="T17" fmla="*/ 24 h 123"/>
                <a:gd name="T18" fmla="*/ 32 w 128"/>
                <a:gd name="T19" fmla="*/ 24 h 123"/>
                <a:gd name="T20" fmla="*/ 32 w 128"/>
                <a:gd name="T21" fmla="*/ 0 h 123"/>
                <a:gd name="T22" fmla="*/ 24 w 128"/>
                <a:gd name="T23" fmla="*/ 0 h 123"/>
                <a:gd name="T24" fmla="*/ 24 w 128"/>
                <a:gd name="T25" fmla="*/ 24 h 123"/>
                <a:gd name="T26" fmla="*/ 0 w 128"/>
                <a:gd name="T27" fmla="*/ 24 h 123"/>
                <a:gd name="T28" fmla="*/ 0 w 128"/>
                <a:gd name="T29" fmla="*/ 32 h 123"/>
                <a:gd name="T30" fmla="*/ 24 w 128"/>
                <a:gd name="T31" fmla="*/ 32 h 123"/>
                <a:gd name="T32" fmla="*/ 24 w 128"/>
                <a:gd name="T33" fmla="*/ 56 h 123"/>
                <a:gd name="T34" fmla="*/ 32 w 128"/>
                <a:gd name="T35" fmla="*/ 56 h 123"/>
                <a:gd name="T36" fmla="*/ 117 w 128"/>
                <a:gd name="T37" fmla="*/ 77 h 123"/>
                <a:gd name="T38" fmla="*/ 100 w 128"/>
                <a:gd name="T39" fmla="*/ 94 h 123"/>
                <a:gd name="T40" fmla="*/ 83 w 128"/>
                <a:gd name="T41" fmla="*/ 77 h 123"/>
                <a:gd name="T42" fmla="*/ 78 w 128"/>
                <a:gd name="T43" fmla="*/ 83 h 123"/>
                <a:gd name="T44" fmla="*/ 95 w 128"/>
                <a:gd name="T45" fmla="*/ 100 h 123"/>
                <a:gd name="T46" fmla="*/ 78 w 128"/>
                <a:gd name="T47" fmla="*/ 117 h 123"/>
                <a:gd name="T48" fmla="*/ 83 w 128"/>
                <a:gd name="T49" fmla="*/ 123 h 123"/>
                <a:gd name="T50" fmla="*/ 100 w 128"/>
                <a:gd name="T51" fmla="*/ 106 h 123"/>
                <a:gd name="T52" fmla="*/ 117 w 128"/>
                <a:gd name="T53" fmla="*/ 123 h 123"/>
                <a:gd name="T54" fmla="*/ 123 w 128"/>
                <a:gd name="T55" fmla="*/ 117 h 123"/>
                <a:gd name="T56" fmla="*/ 106 w 128"/>
                <a:gd name="T57" fmla="*/ 100 h 123"/>
                <a:gd name="T58" fmla="*/ 123 w 128"/>
                <a:gd name="T59" fmla="*/ 83 h 123"/>
                <a:gd name="T60" fmla="*/ 117 w 128"/>
                <a:gd name="T61" fmla="*/ 77 h 123"/>
                <a:gd name="T62" fmla="*/ 56 w 128"/>
                <a:gd name="T63" fmla="*/ 96 h 123"/>
                <a:gd name="T64" fmla="*/ 0 w 128"/>
                <a:gd name="T65" fmla="*/ 96 h 123"/>
                <a:gd name="T66" fmla="*/ 0 w 128"/>
                <a:gd name="T67" fmla="*/ 104 h 123"/>
                <a:gd name="T68" fmla="*/ 56 w 128"/>
                <a:gd name="T69" fmla="*/ 104 h 123"/>
                <a:gd name="T70" fmla="*/ 56 w 128"/>
                <a:gd name="T71" fmla="*/ 96 h 123"/>
                <a:gd name="T72" fmla="*/ 104 w 128"/>
                <a:gd name="T73" fmla="*/ 48 h 123"/>
                <a:gd name="T74" fmla="*/ 100 w 128"/>
                <a:gd name="T75" fmla="*/ 44 h 123"/>
                <a:gd name="T76" fmla="*/ 96 w 128"/>
                <a:gd name="T77" fmla="*/ 48 h 123"/>
                <a:gd name="T78" fmla="*/ 100 w 128"/>
                <a:gd name="T79" fmla="*/ 52 h 123"/>
                <a:gd name="T80" fmla="*/ 104 w 128"/>
                <a:gd name="T81" fmla="*/ 48 h 123"/>
                <a:gd name="T82" fmla="*/ 96 w 128"/>
                <a:gd name="T83" fmla="*/ 8 h 123"/>
                <a:gd name="T84" fmla="*/ 100 w 128"/>
                <a:gd name="T85" fmla="*/ 12 h 123"/>
                <a:gd name="T86" fmla="*/ 104 w 128"/>
                <a:gd name="T87" fmla="*/ 8 h 123"/>
                <a:gd name="T88" fmla="*/ 100 w 128"/>
                <a:gd name="T89" fmla="*/ 4 h 123"/>
                <a:gd name="T90" fmla="*/ 96 w 128"/>
                <a:gd name="T91"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23">
                  <a:moveTo>
                    <a:pt x="72" y="24"/>
                  </a:moveTo>
                  <a:cubicBezTo>
                    <a:pt x="128" y="24"/>
                    <a:pt x="128" y="24"/>
                    <a:pt x="128" y="24"/>
                  </a:cubicBezTo>
                  <a:cubicBezTo>
                    <a:pt x="128" y="32"/>
                    <a:pt x="128" y="32"/>
                    <a:pt x="128" y="32"/>
                  </a:cubicBezTo>
                  <a:cubicBezTo>
                    <a:pt x="72" y="32"/>
                    <a:pt x="72" y="32"/>
                    <a:pt x="72" y="32"/>
                  </a:cubicBezTo>
                  <a:lnTo>
                    <a:pt x="72" y="24"/>
                  </a:lnTo>
                  <a:close/>
                  <a:moveTo>
                    <a:pt x="32" y="56"/>
                  </a:moveTo>
                  <a:cubicBezTo>
                    <a:pt x="32" y="32"/>
                    <a:pt x="32" y="32"/>
                    <a:pt x="32" y="32"/>
                  </a:cubicBezTo>
                  <a:cubicBezTo>
                    <a:pt x="56" y="32"/>
                    <a:pt x="56" y="32"/>
                    <a:pt x="56" y="32"/>
                  </a:cubicBezTo>
                  <a:cubicBezTo>
                    <a:pt x="56" y="24"/>
                    <a:pt x="56" y="24"/>
                    <a:pt x="56" y="24"/>
                  </a:cubicBezTo>
                  <a:cubicBezTo>
                    <a:pt x="32" y="24"/>
                    <a:pt x="32" y="24"/>
                    <a:pt x="32" y="24"/>
                  </a:cubicBezTo>
                  <a:cubicBezTo>
                    <a:pt x="32" y="0"/>
                    <a:pt x="32" y="0"/>
                    <a:pt x="32" y="0"/>
                  </a:cubicBezTo>
                  <a:cubicBezTo>
                    <a:pt x="24" y="0"/>
                    <a:pt x="24" y="0"/>
                    <a:pt x="24" y="0"/>
                  </a:cubicBezTo>
                  <a:cubicBezTo>
                    <a:pt x="24" y="24"/>
                    <a:pt x="24" y="24"/>
                    <a:pt x="24" y="24"/>
                  </a:cubicBezTo>
                  <a:cubicBezTo>
                    <a:pt x="0" y="24"/>
                    <a:pt x="0" y="24"/>
                    <a:pt x="0" y="24"/>
                  </a:cubicBezTo>
                  <a:cubicBezTo>
                    <a:pt x="0" y="32"/>
                    <a:pt x="0" y="32"/>
                    <a:pt x="0" y="32"/>
                  </a:cubicBezTo>
                  <a:cubicBezTo>
                    <a:pt x="24" y="32"/>
                    <a:pt x="24" y="32"/>
                    <a:pt x="24" y="32"/>
                  </a:cubicBezTo>
                  <a:cubicBezTo>
                    <a:pt x="24" y="56"/>
                    <a:pt x="24" y="56"/>
                    <a:pt x="24" y="56"/>
                  </a:cubicBezTo>
                  <a:lnTo>
                    <a:pt x="32" y="56"/>
                  </a:lnTo>
                  <a:close/>
                  <a:moveTo>
                    <a:pt x="117" y="77"/>
                  </a:moveTo>
                  <a:cubicBezTo>
                    <a:pt x="100" y="94"/>
                    <a:pt x="100" y="94"/>
                    <a:pt x="100" y="94"/>
                  </a:cubicBezTo>
                  <a:cubicBezTo>
                    <a:pt x="83" y="77"/>
                    <a:pt x="83" y="77"/>
                    <a:pt x="83" y="77"/>
                  </a:cubicBezTo>
                  <a:cubicBezTo>
                    <a:pt x="78" y="83"/>
                    <a:pt x="78" y="83"/>
                    <a:pt x="78" y="83"/>
                  </a:cubicBezTo>
                  <a:cubicBezTo>
                    <a:pt x="95" y="100"/>
                    <a:pt x="95" y="100"/>
                    <a:pt x="95" y="100"/>
                  </a:cubicBezTo>
                  <a:cubicBezTo>
                    <a:pt x="78" y="117"/>
                    <a:pt x="78" y="117"/>
                    <a:pt x="78" y="117"/>
                  </a:cubicBezTo>
                  <a:cubicBezTo>
                    <a:pt x="83" y="123"/>
                    <a:pt x="83" y="123"/>
                    <a:pt x="83" y="123"/>
                  </a:cubicBezTo>
                  <a:cubicBezTo>
                    <a:pt x="100" y="106"/>
                    <a:pt x="100" y="106"/>
                    <a:pt x="100" y="106"/>
                  </a:cubicBezTo>
                  <a:cubicBezTo>
                    <a:pt x="117" y="123"/>
                    <a:pt x="117" y="123"/>
                    <a:pt x="117" y="123"/>
                  </a:cubicBezTo>
                  <a:cubicBezTo>
                    <a:pt x="123" y="117"/>
                    <a:pt x="123" y="117"/>
                    <a:pt x="123" y="117"/>
                  </a:cubicBezTo>
                  <a:cubicBezTo>
                    <a:pt x="106" y="100"/>
                    <a:pt x="106" y="100"/>
                    <a:pt x="106" y="100"/>
                  </a:cubicBezTo>
                  <a:cubicBezTo>
                    <a:pt x="123" y="83"/>
                    <a:pt x="123" y="83"/>
                    <a:pt x="123" y="83"/>
                  </a:cubicBezTo>
                  <a:lnTo>
                    <a:pt x="117" y="77"/>
                  </a:lnTo>
                  <a:close/>
                  <a:moveTo>
                    <a:pt x="56" y="96"/>
                  </a:moveTo>
                  <a:cubicBezTo>
                    <a:pt x="0" y="96"/>
                    <a:pt x="0" y="96"/>
                    <a:pt x="0" y="96"/>
                  </a:cubicBezTo>
                  <a:cubicBezTo>
                    <a:pt x="0" y="104"/>
                    <a:pt x="0" y="104"/>
                    <a:pt x="0" y="104"/>
                  </a:cubicBezTo>
                  <a:cubicBezTo>
                    <a:pt x="56" y="104"/>
                    <a:pt x="56" y="104"/>
                    <a:pt x="56" y="104"/>
                  </a:cubicBezTo>
                  <a:lnTo>
                    <a:pt x="56" y="96"/>
                  </a:lnTo>
                  <a:close/>
                  <a:moveTo>
                    <a:pt x="104" y="48"/>
                  </a:moveTo>
                  <a:cubicBezTo>
                    <a:pt x="104" y="46"/>
                    <a:pt x="102" y="44"/>
                    <a:pt x="100" y="44"/>
                  </a:cubicBezTo>
                  <a:cubicBezTo>
                    <a:pt x="98" y="44"/>
                    <a:pt x="96" y="46"/>
                    <a:pt x="96" y="48"/>
                  </a:cubicBezTo>
                  <a:cubicBezTo>
                    <a:pt x="96" y="50"/>
                    <a:pt x="98" y="52"/>
                    <a:pt x="100" y="52"/>
                  </a:cubicBezTo>
                  <a:cubicBezTo>
                    <a:pt x="102" y="52"/>
                    <a:pt x="104" y="50"/>
                    <a:pt x="104" y="48"/>
                  </a:cubicBezTo>
                  <a:close/>
                  <a:moveTo>
                    <a:pt x="96" y="8"/>
                  </a:moveTo>
                  <a:cubicBezTo>
                    <a:pt x="96" y="10"/>
                    <a:pt x="98" y="12"/>
                    <a:pt x="100" y="12"/>
                  </a:cubicBezTo>
                  <a:cubicBezTo>
                    <a:pt x="102" y="12"/>
                    <a:pt x="104" y="10"/>
                    <a:pt x="104" y="8"/>
                  </a:cubicBezTo>
                  <a:cubicBezTo>
                    <a:pt x="104" y="6"/>
                    <a:pt x="102" y="4"/>
                    <a:pt x="100" y="4"/>
                  </a:cubicBezTo>
                  <a:cubicBezTo>
                    <a:pt x="98" y="4"/>
                    <a:pt x="96" y="6"/>
                    <a:pt x="96"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245"/>
            <p:cNvSpPr>
              <a:spLocks noEditPoints="1"/>
            </p:cNvSpPr>
            <p:nvPr/>
          </p:nvSpPr>
          <p:spPr bwMode="auto">
            <a:xfrm>
              <a:off x="3966853" y="4986483"/>
              <a:ext cx="343891" cy="343891"/>
            </a:xfrm>
            <a:custGeom>
              <a:avLst/>
              <a:gdLst>
                <a:gd name="T0" fmla="*/ 80 w 104"/>
                <a:gd name="T1" fmla="*/ 52 h 104"/>
                <a:gd name="T2" fmla="*/ 64 w 104"/>
                <a:gd name="T3" fmla="*/ 52 h 104"/>
                <a:gd name="T4" fmla="*/ 64 w 104"/>
                <a:gd name="T5" fmla="*/ 96 h 104"/>
                <a:gd name="T6" fmla="*/ 72 w 104"/>
                <a:gd name="T7" fmla="*/ 104 h 104"/>
                <a:gd name="T8" fmla="*/ 84 w 104"/>
                <a:gd name="T9" fmla="*/ 104 h 104"/>
                <a:gd name="T10" fmla="*/ 88 w 104"/>
                <a:gd name="T11" fmla="*/ 100 h 104"/>
                <a:gd name="T12" fmla="*/ 104 w 104"/>
                <a:gd name="T13" fmla="*/ 88 h 104"/>
                <a:gd name="T14" fmla="*/ 104 w 104"/>
                <a:gd name="T15" fmla="*/ 68 h 104"/>
                <a:gd name="T16" fmla="*/ 52 w 104"/>
                <a:gd name="T17" fmla="*/ 0 h 104"/>
                <a:gd name="T18" fmla="*/ 0 w 104"/>
                <a:gd name="T19" fmla="*/ 68 h 104"/>
                <a:gd name="T20" fmla="*/ 0 w 104"/>
                <a:gd name="T21" fmla="*/ 88 h 104"/>
                <a:gd name="T22" fmla="*/ 16 w 104"/>
                <a:gd name="T23" fmla="*/ 100 h 104"/>
                <a:gd name="T24" fmla="*/ 20 w 104"/>
                <a:gd name="T25" fmla="*/ 104 h 104"/>
                <a:gd name="T26" fmla="*/ 32 w 104"/>
                <a:gd name="T27" fmla="*/ 104 h 104"/>
                <a:gd name="T28" fmla="*/ 40 w 104"/>
                <a:gd name="T29" fmla="*/ 96 h 104"/>
                <a:gd name="T30" fmla="*/ 36 w 104"/>
                <a:gd name="T31" fmla="*/ 52 h 104"/>
                <a:gd name="T32" fmla="*/ 24 w 104"/>
                <a:gd name="T33" fmla="*/ 52 h 104"/>
                <a:gd name="T34" fmla="*/ 16 w 104"/>
                <a:gd name="T35" fmla="*/ 52 h 104"/>
                <a:gd name="T36" fmla="*/ 12 w 104"/>
                <a:gd name="T37" fmla="*/ 56 h 104"/>
                <a:gd name="T38" fmla="*/ 8 w 104"/>
                <a:gd name="T39" fmla="*/ 52 h 104"/>
                <a:gd name="T40" fmla="*/ 96 w 104"/>
                <a:gd name="T41" fmla="*/ 52 h 104"/>
                <a:gd name="T42" fmla="*/ 92 w 104"/>
                <a:gd name="T43" fmla="*/ 56 h 104"/>
                <a:gd name="T44" fmla="*/ 88 w 104"/>
                <a:gd name="T45" fmla="*/ 52 h 104"/>
                <a:gd name="T46" fmla="*/ 80 w 104"/>
                <a:gd name="T47" fmla="*/ 96 h 104"/>
                <a:gd name="T48" fmla="*/ 72 w 104"/>
                <a:gd name="T49" fmla="*/ 60 h 104"/>
                <a:gd name="T50" fmla="*/ 80 w 104"/>
                <a:gd name="T51" fmla="*/ 96 h 104"/>
                <a:gd name="T52" fmla="*/ 32 w 104"/>
                <a:gd name="T53" fmla="*/ 60 h 104"/>
                <a:gd name="T54" fmla="*/ 24 w 104"/>
                <a:gd name="T55" fmla="*/ 96 h 104"/>
                <a:gd name="T56" fmla="*/ 12 w 104"/>
                <a:gd name="T57" fmla="*/ 64 h 104"/>
                <a:gd name="T58" fmla="*/ 16 w 104"/>
                <a:gd name="T59" fmla="*/ 92 h 104"/>
                <a:gd name="T60" fmla="*/ 8 w 104"/>
                <a:gd name="T61" fmla="*/ 88 h 104"/>
                <a:gd name="T62" fmla="*/ 8 w 104"/>
                <a:gd name="T63" fmla="*/ 68 h 104"/>
                <a:gd name="T64" fmla="*/ 92 w 104"/>
                <a:gd name="T65" fmla="*/ 64 h 104"/>
                <a:gd name="T66" fmla="*/ 96 w 104"/>
                <a:gd name="T67" fmla="*/ 72 h 104"/>
                <a:gd name="T68" fmla="*/ 92 w 104"/>
                <a:gd name="T69" fmla="*/ 92 h 104"/>
                <a:gd name="T70" fmla="*/ 88 w 104"/>
                <a:gd name="T7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04">
                  <a:moveTo>
                    <a:pt x="84" y="52"/>
                  </a:moveTo>
                  <a:cubicBezTo>
                    <a:pt x="80" y="52"/>
                    <a:pt x="80" y="52"/>
                    <a:pt x="80" y="52"/>
                  </a:cubicBezTo>
                  <a:cubicBezTo>
                    <a:pt x="72" y="52"/>
                    <a:pt x="72" y="52"/>
                    <a:pt x="72" y="52"/>
                  </a:cubicBezTo>
                  <a:cubicBezTo>
                    <a:pt x="64" y="52"/>
                    <a:pt x="64" y="52"/>
                    <a:pt x="64" y="52"/>
                  </a:cubicBezTo>
                  <a:cubicBezTo>
                    <a:pt x="64" y="60"/>
                    <a:pt x="64" y="60"/>
                    <a:pt x="64" y="60"/>
                  </a:cubicBezTo>
                  <a:cubicBezTo>
                    <a:pt x="64" y="96"/>
                    <a:pt x="64" y="96"/>
                    <a:pt x="64" y="96"/>
                  </a:cubicBezTo>
                  <a:cubicBezTo>
                    <a:pt x="64" y="104"/>
                    <a:pt x="64" y="104"/>
                    <a:pt x="64" y="104"/>
                  </a:cubicBezTo>
                  <a:cubicBezTo>
                    <a:pt x="72" y="104"/>
                    <a:pt x="72" y="104"/>
                    <a:pt x="72" y="104"/>
                  </a:cubicBezTo>
                  <a:cubicBezTo>
                    <a:pt x="80" y="104"/>
                    <a:pt x="80" y="104"/>
                    <a:pt x="80" y="104"/>
                  </a:cubicBezTo>
                  <a:cubicBezTo>
                    <a:pt x="84" y="104"/>
                    <a:pt x="84" y="104"/>
                    <a:pt x="84" y="104"/>
                  </a:cubicBezTo>
                  <a:cubicBezTo>
                    <a:pt x="88" y="104"/>
                    <a:pt x="88" y="104"/>
                    <a:pt x="88" y="104"/>
                  </a:cubicBezTo>
                  <a:cubicBezTo>
                    <a:pt x="88" y="100"/>
                    <a:pt x="88" y="100"/>
                    <a:pt x="88" y="100"/>
                  </a:cubicBezTo>
                  <a:cubicBezTo>
                    <a:pt x="92" y="100"/>
                    <a:pt x="92" y="100"/>
                    <a:pt x="92" y="100"/>
                  </a:cubicBezTo>
                  <a:cubicBezTo>
                    <a:pt x="98" y="100"/>
                    <a:pt x="104" y="94"/>
                    <a:pt x="104" y="88"/>
                  </a:cubicBezTo>
                  <a:cubicBezTo>
                    <a:pt x="104" y="72"/>
                    <a:pt x="104" y="72"/>
                    <a:pt x="104" y="72"/>
                  </a:cubicBezTo>
                  <a:cubicBezTo>
                    <a:pt x="104" y="68"/>
                    <a:pt x="104" y="68"/>
                    <a:pt x="104" y="68"/>
                  </a:cubicBezTo>
                  <a:cubicBezTo>
                    <a:pt x="104" y="52"/>
                    <a:pt x="104" y="52"/>
                    <a:pt x="104" y="52"/>
                  </a:cubicBezTo>
                  <a:cubicBezTo>
                    <a:pt x="104" y="23"/>
                    <a:pt x="80" y="0"/>
                    <a:pt x="52" y="0"/>
                  </a:cubicBezTo>
                  <a:cubicBezTo>
                    <a:pt x="23" y="0"/>
                    <a:pt x="0" y="23"/>
                    <a:pt x="0" y="52"/>
                  </a:cubicBezTo>
                  <a:cubicBezTo>
                    <a:pt x="0" y="68"/>
                    <a:pt x="0" y="68"/>
                    <a:pt x="0" y="68"/>
                  </a:cubicBezTo>
                  <a:cubicBezTo>
                    <a:pt x="0" y="72"/>
                    <a:pt x="0" y="72"/>
                    <a:pt x="0" y="72"/>
                  </a:cubicBezTo>
                  <a:cubicBezTo>
                    <a:pt x="0" y="88"/>
                    <a:pt x="0" y="88"/>
                    <a:pt x="0" y="88"/>
                  </a:cubicBezTo>
                  <a:cubicBezTo>
                    <a:pt x="0" y="94"/>
                    <a:pt x="5" y="100"/>
                    <a:pt x="12" y="100"/>
                  </a:cubicBezTo>
                  <a:cubicBezTo>
                    <a:pt x="16" y="100"/>
                    <a:pt x="16" y="100"/>
                    <a:pt x="16" y="100"/>
                  </a:cubicBezTo>
                  <a:cubicBezTo>
                    <a:pt x="16" y="104"/>
                    <a:pt x="16" y="104"/>
                    <a:pt x="16" y="104"/>
                  </a:cubicBezTo>
                  <a:cubicBezTo>
                    <a:pt x="20" y="104"/>
                    <a:pt x="20" y="104"/>
                    <a:pt x="20" y="104"/>
                  </a:cubicBezTo>
                  <a:cubicBezTo>
                    <a:pt x="24" y="104"/>
                    <a:pt x="24" y="104"/>
                    <a:pt x="24" y="104"/>
                  </a:cubicBezTo>
                  <a:cubicBezTo>
                    <a:pt x="32" y="104"/>
                    <a:pt x="32" y="104"/>
                    <a:pt x="32" y="104"/>
                  </a:cubicBezTo>
                  <a:cubicBezTo>
                    <a:pt x="40" y="104"/>
                    <a:pt x="40" y="104"/>
                    <a:pt x="40" y="104"/>
                  </a:cubicBezTo>
                  <a:cubicBezTo>
                    <a:pt x="40" y="96"/>
                    <a:pt x="40" y="96"/>
                    <a:pt x="40" y="96"/>
                  </a:cubicBezTo>
                  <a:cubicBezTo>
                    <a:pt x="40" y="52"/>
                    <a:pt x="40" y="52"/>
                    <a:pt x="40" y="52"/>
                  </a:cubicBezTo>
                  <a:cubicBezTo>
                    <a:pt x="36" y="52"/>
                    <a:pt x="36" y="52"/>
                    <a:pt x="36" y="52"/>
                  </a:cubicBezTo>
                  <a:cubicBezTo>
                    <a:pt x="32" y="52"/>
                    <a:pt x="32" y="52"/>
                    <a:pt x="32" y="52"/>
                  </a:cubicBezTo>
                  <a:cubicBezTo>
                    <a:pt x="24" y="52"/>
                    <a:pt x="24" y="52"/>
                    <a:pt x="24" y="52"/>
                  </a:cubicBezTo>
                  <a:cubicBezTo>
                    <a:pt x="20" y="52"/>
                    <a:pt x="20" y="52"/>
                    <a:pt x="20" y="52"/>
                  </a:cubicBezTo>
                  <a:cubicBezTo>
                    <a:pt x="16" y="52"/>
                    <a:pt x="16" y="52"/>
                    <a:pt x="16" y="52"/>
                  </a:cubicBezTo>
                  <a:cubicBezTo>
                    <a:pt x="16" y="56"/>
                    <a:pt x="16" y="56"/>
                    <a:pt x="16" y="56"/>
                  </a:cubicBezTo>
                  <a:cubicBezTo>
                    <a:pt x="12" y="56"/>
                    <a:pt x="12" y="56"/>
                    <a:pt x="12" y="56"/>
                  </a:cubicBezTo>
                  <a:cubicBezTo>
                    <a:pt x="10" y="56"/>
                    <a:pt x="9" y="56"/>
                    <a:pt x="8" y="56"/>
                  </a:cubicBezTo>
                  <a:cubicBezTo>
                    <a:pt x="8" y="52"/>
                    <a:pt x="8" y="52"/>
                    <a:pt x="8" y="52"/>
                  </a:cubicBezTo>
                  <a:cubicBezTo>
                    <a:pt x="8" y="27"/>
                    <a:pt x="27" y="8"/>
                    <a:pt x="52" y="8"/>
                  </a:cubicBezTo>
                  <a:cubicBezTo>
                    <a:pt x="76" y="8"/>
                    <a:pt x="96" y="27"/>
                    <a:pt x="96" y="52"/>
                  </a:cubicBezTo>
                  <a:cubicBezTo>
                    <a:pt x="96" y="56"/>
                    <a:pt x="96" y="56"/>
                    <a:pt x="96" y="56"/>
                  </a:cubicBezTo>
                  <a:cubicBezTo>
                    <a:pt x="94" y="56"/>
                    <a:pt x="93" y="56"/>
                    <a:pt x="92" y="56"/>
                  </a:cubicBezTo>
                  <a:cubicBezTo>
                    <a:pt x="88" y="56"/>
                    <a:pt x="88" y="56"/>
                    <a:pt x="88" y="56"/>
                  </a:cubicBezTo>
                  <a:cubicBezTo>
                    <a:pt x="88" y="52"/>
                    <a:pt x="88" y="52"/>
                    <a:pt x="88" y="52"/>
                  </a:cubicBezTo>
                  <a:lnTo>
                    <a:pt x="84" y="52"/>
                  </a:lnTo>
                  <a:close/>
                  <a:moveTo>
                    <a:pt x="80" y="96"/>
                  </a:moveTo>
                  <a:cubicBezTo>
                    <a:pt x="72" y="96"/>
                    <a:pt x="72" y="96"/>
                    <a:pt x="72" y="96"/>
                  </a:cubicBezTo>
                  <a:cubicBezTo>
                    <a:pt x="72" y="60"/>
                    <a:pt x="72" y="60"/>
                    <a:pt x="72" y="60"/>
                  </a:cubicBezTo>
                  <a:cubicBezTo>
                    <a:pt x="80" y="60"/>
                    <a:pt x="80" y="60"/>
                    <a:pt x="80" y="60"/>
                  </a:cubicBezTo>
                  <a:lnTo>
                    <a:pt x="80" y="96"/>
                  </a:lnTo>
                  <a:close/>
                  <a:moveTo>
                    <a:pt x="24" y="60"/>
                  </a:moveTo>
                  <a:cubicBezTo>
                    <a:pt x="32" y="60"/>
                    <a:pt x="32" y="60"/>
                    <a:pt x="32" y="60"/>
                  </a:cubicBezTo>
                  <a:cubicBezTo>
                    <a:pt x="32" y="96"/>
                    <a:pt x="32" y="96"/>
                    <a:pt x="32" y="96"/>
                  </a:cubicBezTo>
                  <a:cubicBezTo>
                    <a:pt x="24" y="96"/>
                    <a:pt x="24" y="96"/>
                    <a:pt x="24" y="96"/>
                  </a:cubicBezTo>
                  <a:lnTo>
                    <a:pt x="24" y="60"/>
                  </a:lnTo>
                  <a:close/>
                  <a:moveTo>
                    <a:pt x="12" y="64"/>
                  </a:moveTo>
                  <a:cubicBezTo>
                    <a:pt x="16" y="64"/>
                    <a:pt x="16" y="64"/>
                    <a:pt x="16" y="64"/>
                  </a:cubicBezTo>
                  <a:cubicBezTo>
                    <a:pt x="16" y="92"/>
                    <a:pt x="16" y="92"/>
                    <a:pt x="16" y="92"/>
                  </a:cubicBezTo>
                  <a:cubicBezTo>
                    <a:pt x="12" y="92"/>
                    <a:pt x="12" y="92"/>
                    <a:pt x="12" y="92"/>
                  </a:cubicBezTo>
                  <a:cubicBezTo>
                    <a:pt x="9" y="92"/>
                    <a:pt x="8" y="90"/>
                    <a:pt x="8" y="88"/>
                  </a:cubicBezTo>
                  <a:cubicBezTo>
                    <a:pt x="8" y="72"/>
                    <a:pt x="8" y="72"/>
                    <a:pt x="8" y="72"/>
                  </a:cubicBezTo>
                  <a:cubicBezTo>
                    <a:pt x="8" y="68"/>
                    <a:pt x="8" y="68"/>
                    <a:pt x="8" y="68"/>
                  </a:cubicBezTo>
                  <a:cubicBezTo>
                    <a:pt x="8" y="65"/>
                    <a:pt x="9" y="64"/>
                    <a:pt x="12" y="64"/>
                  </a:cubicBezTo>
                  <a:close/>
                  <a:moveTo>
                    <a:pt x="92" y="64"/>
                  </a:moveTo>
                  <a:cubicBezTo>
                    <a:pt x="94" y="64"/>
                    <a:pt x="96" y="65"/>
                    <a:pt x="96" y="68"/>
                  </a:cubicBezTo>
                  <a:cubicBezTo>
                    <a:pt x="96" y="72"/>
                    <a:pt x="96" y="72"/>
                    <a:pt x="96" y="72"/>
                  </a:cubicBezTo>
                  <a:cubicBezTo>
                    <a:pt x="96" y="88"/>
                    <a:pt x="96" y="88"/>
                    <a:pt x="96" y="88"/>
                  </a:cubicBezTo>
                  <a:cubicBezTo>
                    <a:pt x="96" y="90"/>
                    <a:pt x="94" y="92"/>
                    <a:pt x="92" y="92"/>
                  </a:cubicBezTo>
                  <a:cubicBezTo>
                    <a:pt x="88" y="92"/>
                    <a:pt x="88" y="92"/>
                    <a:pt x="88" y="92"/>
                  </a:cubicBezTo>
                  <a:cubicBezTo>
                    <a:pt x="88" y="64"/>
                    <a:pt x="88" y="64"/>
                    <a:pt x="88" y="64"/>
                  </a:cubicBezTo>
                  <a:lnTo>
                    <a:pt x="92"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noEditPoints="1"/>
            </p:cNvSpPr>
            <p:nvPr/>
          </p:nvSpPr>
          <p:spPr bwMode="auto">
            <a:xfrm>
              <a:off x="2194145" y="4988580"/>
              <a:ext cx="247434" cy="339697"/>
            </a:xfrm>
            <a:custGeom>
              <a:avLst/>
              <a:gdLst>
                <a:gd name="T0" fmla="*/ 0 w 177"/>
                <a:gd name="T1" fmla="*/ 243 h 243"/>
                <a:gd name="T2" fmla="*/ 177 w 177"/>
                <a:gd name="T3" fmla="*/ 123 h 243"/>
                <a:gd name="T4" fmla="*/ 0 w 177"/>
                <a:gd name="T5" fmla="*/ 0 h 243"/>
                <a:gd name="T6" fmla="*/ 0 w 177"/>
                <a:gd name="T7" fmla="*/ 243 h 243"/>
                <a:gd name="T8" fmla="*/ 19 w 177"/>
                <a:gd name="T9" fmla="*/ 35 h 243"/>
                <a:gd name="T10" fmla="*/ 144 w 177"/>
                <a:gd name="T11" fmla="*/ 123 h 243"/>
                <a:gd name="T12" fmla="*/ 19 w 177"/>
                <a:gd name="T13" fmla="*/ 208 h 243"/>
                <a:gd name="T14" fmla="*/ 19 w 177"/>
                <a:gd name="T15" fmla="*/ 35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43">
                  <a:moveTo>
                    <a:pt x="0" y="243"/>
                  </a:moveTo>
                  <a:lnTo>
                    <a:pt x="177" y="123"/>
                  </a:lnTo>
                  <a:lnTo>
                    <a:pt x="0" y="0"/>
                  </a:lnTo>
                  <a:lnTo>
                    <a:pt x="0" y="243"/>
                  </a:lnTo>
                  <a:close/>
                  <a:moveTo>
                    <a:pt x="19" y="35"/>
                  </a:moveTo>
                  <a:lnTo>
                    <a:pt x="144" y="123"/>
                  </a:lnTo>
                  <a:lnTo>
                    <a:pt x="19" y="208"/>
                  </a:lnTo>
                  <a:lnTo>
                    <a:pt x="19" y="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noEditPoints="1"/>
            </p:cNvSpPr>
            <p:nvPr/>
          </p:nvSpPr>
          <p:spPr bwMode="auto">
            <a:xfrm>
              <a:off x="10272380" y="5004656"/>
              <a:ext cx="412390" cy="307544"/>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273"/>
            <p:cNvSpPr>
              <a:spLocks noEditPoints="1"/>
            </p:cNvSpPr>
            <p:nvPr/>
          </p:nvSpPr>
          <p:spPr bwMode="auto">
            <a:xfrm>
              <a:off x="1324064" y="5021431"/>
              <a:ext cx="290769" cy="273994"/>
            </a:xfrm>
            <a:custGeom>
              <a:avLst/>
              <a:gdLst>
                <a:gd name="T0" fmla="*/ 3 w 208"/>
                <a:gd name="T1" fmla="*/ 158 h 196"/>
                <a:gd name="T2" fmla="*/ 206 w 208"/>
                <a:gd name="T3" fmla="*/ 158 h 196"/>
                <a:gd name="T4" fmla="*/ 104 w 208"/>
                <a:gd name="T5" fmla="*/ 0 h 196"/>
                <a:gd name="T6" fmla="*/ 3 w 208"/>
                <a:gd name="T7" fmla="*/ 158 h 196"/>
                <a:gd name="T8" fmla="*/ 36 w 208"/>
                <a:gd name="T9" fmla="*/ 139 h 196"/>
                <a:gd name="T10" fmla="*/ 104 w 208"/>
                <a:gd name="T11" fmla="*/ 35 h 196"/>
                <a:gd name="T12" fmla="*/ 173 w 208"/>
                <a:gd name="T13" fmla="*/ 139 h 196"/>
                <a:gd name="T14" fmla="*/ 36 w 208"/>
                <a:gd name="T15" fmla="*/ 139 h 196"/>
                <a:gd name="T16" fmla="*/ 0 w 208"/>
                <a:gd name="T17" fmla="*/ 177 h 196"/>
                <a:gd name="T18" fmla="*/ 208 w 208"/>
                <a:gd name="T19" fmla="*/ 177 h 196"/>
                <a:gd name="T20" fmla="*/ 208 w 208"/>
                <a:gd name="T21" fmla="*/ 196 h 196"/>
                <a:gd name="T22" fmla="*/ 0 w 208"/>
                <a:gd name="T23" fmla="*/ 196 h 196"/>
                <a:gd name="T24" fmla="*/ 0 w 208"/>
                <a:gd name="T25" fmla="*/ 17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96">
                  <a:moveTo>
                    <a:pt x="3" y="158"/>
                  </a:moveTo>
                  <a:lnTo>
                    <a:pt x="206" y="158"/>
                  </a:lnTo>
                  <a:lnTo>
                    <a:pt x="104" y="0"/>
                  </a:lnTo>
                  <a:lnTo>
                    <a:pt x="3" y="158"/>
                  </a:lnTo>
                  <a:close/>
                  <a:moveTo>
                    <a:pt x="36" y="139"/>
                  </a:moveTo>
                  <a:lnTo>
                    <a:pt x="104" y="35"/>
                  </a:lnTo>
                  <a:lnTo>
                    <a:pt x="173" y="139"/>
                  </a:lnTo>
                  <a:lnTo>
                    <a:pt x="36" y="139"/>
                  </a:lnTo>
                  <a:close/>
                  <a:moveTo>
                    <a:pt x="0" y="177"/>
                  </a:moveTo>
                  <a:lnTo>
                    <a:pt x="208" y="177"/>
                  </a:lnTo>
                  <a:lnTo>
                    <a:pt x="208" y="196"/>
                  </a:lnTo>
                  <a:lnTo>
                    <a:pt x="0" y="196"/>
                  </a:lnTo>
                  <a:lnTo>
                    <a:pt x="0" y="1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noEditPoints="1"/>
            </p:cNvSpPr>
            <p:nvPr/>
          </p:nvSpPr>
          <p:spPr bwMode="auto">
            <a:xfrm>
              <a:off x="443490" y="1888934"/>
              <a:ext cx="290769" cy="397012"/>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auto">
            <a:xfrm>
              <a:off x="10178407" y="1915495"/>
              <a:ext cx="422175" cy="34389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5"/>
            <p:cNvSpPr>
              <a:spLocks noEditPoints="1"/>
            </p:cNvSpPr>
            <p:nvPr/>
          </p:nvSpPr>
          <p:spPr bwMode="auto">
            <a:xfrm>
              <a:off x="9417452" y="1968616"/>
              <a:ext cx="430562" cy="237648"/>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noEditPoints="1"/>
            </p:cNvSpPr>
            <p:nvPr/>
          </p:nvSpPr>
          <p:spPr bwMode="auto">
            <a:xfrm>
              <a:off x="8559180" y="1928775"/>
              <a:ext cx="383033" cy="317330"/>
            </a:xfrm>
            <a:custGeom>
              <a:avLst/>
              <a:gdLst>
                <a:gd name="T0" fmla="*/ 0 w 116"/>
                <a:gd name="T1" fmla="*/ 96 h 96"/>
                <a:gd name="T2" fmla="*/ 78 w 116"/>
                <a:gd name="T3" fmla="*/ 80 h 96"/>
                <a:gd name="T4" fmla="*/ 112 w 116"/>
                <a:gd name="T5" fmla="*/ 80 h 96"/>
                <a:gd name="T6" fmla="*/ 116 w 116"/>
                <a:gd name="T7" fmla="*/ 8 h 96"/>
                <a:gd name="T8" fmla="*/ 108 w 116"/>
                <a:gd name="T9" fmla="*/ 0 h 96"/>
                <a:gd name="T10" fmla="*/ 64 w 116"/>
                <a:gd name="T11" fmla="*/ 0 h 96"/>
                <a:gd name="T12" fmla="*/ 64 w 116"/>
                <a:gd name="T13" fmla="*/ 16 h 96"/>
                <a:gd name="T14" fmla="*/ 8 w 116"/>
                <a:gd name="T15" fmla="*/ 20 h 96"/>
                <a:gd name="T16" fmla="*/ 8 w 116"/>
                <a:gd name="T17" fmla="*/ 56 h 96"/>
                <a:gd name="T18" fmla="*/ 16 w 116"/>
                <a:gd name="T19" fmla="*/ 64 h 96"/>
                <a:gd name="T20" fmla="*/ 40 w 116"/>
                <a:gd name="T21" fmla="*/ 72 h 96"/>
                <a:gd name="T22" fmla="*/ 108 w 116"/>
                <a:gd name="T23" fmla="*/ 72 h 96"/>
                <a:gd name="T24" fmla="*/ 72 w 116"/>
                <a:gd name="T25" fmla="*/ 64 h 96"/>
                <a:gd name="T26" fmla="*/ 80 w 116"/>
                <a:gd name="T27" fmla="*/ 56 h 96"/>
                <a:gd name="T28" fmla="*/ 108 w 116"/>
                <a:gd name="T29" fmla="*/ 72 h 96"/>
                <a:gd name="T30" fmla="*/ 80 w 116"/>
                <a:gd name="T31" fmla="*/ 48 h 96"/>
                <a:gd name="T32" fmla="*/ 108 w 116"/>
                <a:gd name="T33" fmla="*/ 32 h 96"/>
                <a:gd name="T34" fmla="*/ 72 w 116"/>
                <a:gd name="T35" fmla="*/ 8 h 96"/>
                <a:gd name="T36" fmla="*/ 108 w 116"/>
                <a:gd name="T37" fmla="*/ 24 h 96"/>
                <a:gd name="T38" fmla="*/ 80 w 116"/>
                <a:gd name="T39" fmla="*/ 20 h 96"/>
                <a:gd name="T40" fmla="*/ 72 w 116"/>
                <a:gd name="T41" fmla="*/ 16 h 96"/>
                <a:gd name="T42" fmla="*/ 16 w 116"/>
                <a:gd name="T43" fmla="*/ 56 h 96"/>
                <a:gd name="T44" fmla="*/ 72 w 116"/>
                <a:gd name="T45" fmla="*/ 24 h 96"/>
                <a:gd name="T46" fmla="*/ 64 w 116"/>
                <a:gd name="T47" fmla="*/ 56 h 96"/>
                <a:gd name="T48" fmla="*/ 64 w 116"/>
                <a:gd name="T49" fmla="*/ 64 h 96"/>
                <a:gd name="T50" fmla="*/ 48 w 116"/>
                <a:gd name="T51" fmla="*/ 72 h 96"/>
                <a:gd name="T52" fmla="*/ 64 w 116"/>
                <a:gd name="T53" fmla="*/ 64 h 96"/>
                <a:gd name="T54" fmla="*/ 64 w 116"/>
                <a:gd name="T55" fmla="*/ 80 h 96"/>
                <a:gd name="T56" fmla="*/ 73 w 116"/>
                <a:gd name="T57" fmla="*/ 88 h 96"/>
                <a:gd name="T58" fmla="*/ 20 w 116"/>
                <a:gd name="T59" fmla="*/ 80 h 96"/>
                <a:gd name="T60" fmla="*/ 48 w 116"/>
                <a:gd name="T61" fmla="*/ 80 h 96"/>
                <a:gd name="T62" fmla="*/ 96 w 116"/>
                <a:gd name="T63" fmla="*/ 96 h 96"/>
                <a:gd name="T64" fmla="*/ 112 w 116"/>
                <a:gd name="T65" fmla="*/ 96 h 96"/>
                <a:gd name="T66" fmla="*/ 96 w 116"/>
                <a:gd name="T67" fmla="*/ 20 h 96"/>
                <a:gd name="T68" fmla="*/ 104 w 116"/>
                <a:gd name="T6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96">
                  <a:moveTo>
                    <a:pt x="16" y="72"/>
                  </a:moveTo>
                  <a:cubicBezTo>
                    <a:pt x="0" y="96"/>
                    <a:pt x="0" y="96"/>
                    <a:pt x="0" y="96"/>
                  </a:cubicBezTo>
                  <a:cubicBezTo>
                    <a:pt x="88" y="96"/>
                    <a:pt x="88" y="96"/>
                    <a:pt x="88" y="96"/>
                  </a:cubicBezTo>
                  <a:cubicBezTo>
                    <a:pt x="78" y="80"/>
                    <a:pt x="78" y="80"/>
                    <a:pt x="78" y="80"/>
                  </a:cubicBezTo>
                  <a:cubicBezTo>
                    <a:pt x="108" y="80"/>
                    <a:pt x="108" y="80"/>
                    <a:pt x="108" y="80"/>
                  </a:cubicBezTo>
                  <a:cubicBezTo>
                    <a:pt x="112" y="80"/>
                    <a:pt x="112" y="80"/>
                    <a:pt x="112" y="80"/>
                  </a:cubicBezTo>
                  <a:cubicBezTo>
                    <a:pt x="116" y="80"/>
                    <a:pt x="116" y="80"/>
                    <a:pt x="116" y="80"/>
                  </a:cubicBezTo>
                  <a:cubicBezTo>
                    <a:pt x="116" y="8"/>
                    <a:pt x="116" y="8"/>
                    <a:pt x="116" y="8"/>
                  </a:cubicBezTo>
                  <a:cubicBezTo>
                    <a:pt x="116" y="0"/>
                    <a:pt x="116" y="0"/>
                    <a:pt x="116" y="0"/>
                  </a:cubicBezTo>
                  <a:cubicBezTo>
                    <a:pt x="108" y="0"/>
                    <a:pt x="108" y="0"/>
                    <a:pt x="108" y="0"/>
                  </a:cubicBezTo>
                  <a:cubicBezTo>
                    <a:pt x="72" y="0"/>
                    <a:pt x="72" y="0"/>
                    <a:pt x="72" y="0"/>
                  </a:cubicBezTo>
                  <a:cubicBezTo>
                    <a:pt x="64" y="0"/>
                    <a:pt x="64" y="0"/>
                    <a:pt x="64" y="0"/>
                  </a:cubicBezTo>
                  <a:cubicBezTo>
                    <a:pt x="64" y="8"/>
                    <a:pt x="64" y="8"/>
                    <a:pt x="64" y="8"/>
                  </a:cubicBezTo>
                  <a:cubicBezTo>
                    <a:pt x="64" y="16"/>
                    <a:pt x="64" y="16"/>
                    <a:pt x="64" y="16"/>
                  </a:cubicBezTo>
                  <a:cubicBezTo>
                    <a:pt x="8" y="16"/>
                    <a:pt x="8" y="16"/>
                    <a:pt x="8" y="16"/>
                  </a:cubicBezTo>
                  <a:cubicBezTo>
                    <a:pt x="8" y="20"/>
                    <a:pt x="8" y="20"/>
                    <a:pt x="8" y="20"/>
                  </a:cubicBezTo>
                  <a:cubicBezTo>
                    <a:pt x="8" y="24"/>
                    <a:pt x="8" y="24"/>
                    <a:pt x="8" y="24"/>
                  </a:cubicBezTo>
                  <a:cubicBezTo>
                    <a:pt x="8" y="56"/>
                    <a:pt x="8" y="56"/>
                    <a:pt x="8" y="56"/>
                  </a:cubicBezTo>
                  <a:cubicBezTo>
                    <a:pt x="8" y="64"/>
                    <a:pt x="8" y="64"/>
                    <a:pt x="8" y="64"/>
                  </a:cubicBezTo>
                  <a:cubicBezTo>
                    <a:pt x="16" y="64"/>
                    <a:pt x="16" y="64"/>
                    <a:pt x="16" y="64"/>
                  </a:cubicBezTo>
                  <a:cubicBezTo>
                    <a:pt x="40" y="64"/>
                    <a:pt x="40" y="64"/>
                    <a:pt x="40" y="64"/>
                  </a:cubicBezTo>
                  <a:cubicBezTo>
                    <a:pt x="40" y="72"/>
                    <a:pt x="40" y="72"/>
                    <a:pt x="40" y="72"/>
                  </a:cubicBezTo>
                  <a:lnTo>
                    <a:pt x="16" y="72"/>
                  </a:lnTo>
                  <a:close/>
                  <a:moveTo>
                    <a:pt x="108" y="72"/>
                  </a:moveTo>
                  <a:cubicBezTo>
                    <a:pt x="72" y="72"/>
                    <a:pt x="72" y="72"/>
                    <a:pt x="72" y="72"/>
                  </a:cubicBezTo>
                  <a:cubicBezTo>
                    <a:pt x="72" y="64"/>
                    <a:pt x="72" y="64"/>
                    <a:pt x="72" y="64"/>
                  </a:cubicBezTo>
                  <a:cubicBezTo>
                    <a:pt x="80" y="64"/>
                    <a:pt x="80" y="64"/>
                    <a:pt x="80" y="64"/>
                  </a:cubicBezTo>
                  <a:cubicBezTo>
                    <a:pt x="80" y="56"/>
                    <a:pt x="80" y="56"/>
                    <a:pt x="80" y="56"/>
                  </a:cubicBezTo>
                  <a:cubicBezTo>
                    <a:pt x="108" y="56"/>
                    <a:pt x="108" y="56"/>
                    <a:pt x="108" y="56"/>
                  </a:cubicBezTo>
                  <a:lnTo>
                    <a:pt x="108" y="72"/>
                  </a:lnTo>
                  <a:close/>
                  <a:moveTo>
                    <a:pt x="108" y="48"/>
                  </a:moveTo>
                  <a:cubicBezTo>
                    <a:pt x="80" y="48"/>
                    <a:pt x="80" y="48"/>
                    <a:pt x="80" y="48"/>
                  </a:cubicBezTo>
                  <a:cubicBezTo>
                    <a:pt x="80" y="32"/>
                    <a:pt x="80" y="32"/>
                    <a:pt x="80" y="32"/>
                  </a:cubicBezTo>
                  <a:cubicBezTo>
                    <a:pt x="108" y="32"/>
                    <a:pt x="108" y="32"/>
                    <a:pt x="108" y="32"/>
                  </a:cubicBezTo>
                  <a:lnTo>
                    <a:pt x="108" y="48"/>
                  </a:lnTo>
                  <a:close/>
                  <a:moveTo>
                    <a:pt x="72" y="8"/>
                  </a:moveTo>
                  <a:cubicBezTo>
                    <a:pt x="108" y="8"/>
                    <a:pt x="108" y="8"/>
                    <a:pt x="108" y="8"/>
                  </a:cubicBezTo>
                  <a:cubicBezTo>
                    <a:pt x="108" y="24"/>
                    <a:pt x="108" y="24"/>
                    <a:pt x="108" y="24"/>
                  </a:cubicBezTo>
                  <a:cubicBezTo>
                    <a:pt x="80" y="24"/>
                    <a:pt x="80" y="24"/>
                    <a:pt x="80" y="24"/>
                  </a:cubicBezTo>
                  <a:cubicBezTo>
                    <a:pt x="80" y="20"/>
                    <a:pt x="80" y="20"/>
                    <a:pt x="80" y="20"/>
                  </a:cubicBezTo>
                  <a:cubicBezTo>
                    <a:pt x="80" y="16"/>
                    <a:pt x="80" y="16"/>
                    <a:pt x="80" y="16"/>
                  </a:cubicBezTo>
                  <a:cubicBezTo>
                    <a:pt x="72" y="16"/>
                    <a:pt x="72" y="16"/>
                    <a:pt x="72" y="16"/>
                  </a:cubicBezTo>
                  <a:lnTo>
                    <a:pt x="72" y="8"/>
                  </a:lnTo>
                  <a:close/>
                  <a:moveTo>
                    <a:pt x="16" y="56"/>
                  </a:moveTo>
                  <a:cubicBezTo>
                    <a:pt x="16" y="24"/>
                    <a:pt x="16" y="24"/>
                    <a:pt x="16" y="24"/>
                  </a:cubicBezTo>
                  <a:cubicBezTo>
                    <a:pt x="72" y="24"/>
                    <a:pt x="72" y="24"/>
                    <a:pt x="72" y="24"/>
                  </a:cubicBezTo>
                  <a:cubicBezTo>
                    <a:pt x="72" y="56"/>
                    <a:pt x="72" y="56"/>
                    <a:pt x="72" y="56"/>
                  </a:cubicBezTo>
                  <a:cubicBezTo>
                    <a:pt x="64" y="56"/>
                    <a:pt x="64" y="56"/>
                    <a:pt x="64" y="56"/>
                  </a:cubicBezTo>
                  <a:lnTo>
                    <a:pt x="16" y="56"/>
                  </a:lnTo>
                  <a:close/>
                  <a:moveTo>
                    <a:pt x="64" y="64"/>
                  </a:moveTo>
                  <a:cubicBezTo>
                    <a:pt x="64" y="72"/>
                    <a:pt x="64" y="72"/>
                    <a:pt x="64" y="72"/>
                  </a:cubicBezTo>
                  <a:cubicBezTo>
                    <a:pt x="48" y="72"/>
                    <a:pt x="48" y="72"/>
                    <a:pt x="48" y="72"/>
                  </a:cubicBezTo>
                  <a:cubicBezTo>
                    <a:pt x="48" y="64"/>
                    <a:pt x="48" y="64"/>
                    <a:pt x="48" y="64"/>
                  </a:cubicBezTo>
                  <a:lnTo>
                    <a:pt x="64" y="64"/>
                  </a:lnTo>
                  <a:close/>
                  <a:moveTo>
                    <a:pt x="48" y="80"/>
                  </a:moveTo>
                  <a:cubicBezTo>
                    <a:pt x="64" y="80"/>
                    <a:pt x="64" y="80"/>
                    <a:pt x="64" y="80"/>
                  </a:cubicBezTo>
                  <a:cubicBezTo>
                    <a:pt x="68" y="80"/>
                    <a:pt x="68" y="80"/>
                    <a:pt x="68" y="80"/>
                  </a:cubicBezTo>
                  <a:cubicBezTo>
                    <a:pt x="73" y="88"/>
                    <a:pt x="73" y="88"/>
                    <a:pt x="73" y="88"/>
                  </a:cubicBezTo>
                  <a:cubicBezTo>
                    <a:pt x="15" y="88"/>
                    <a:pt x="15" y="88"/>
                    <a:pt x="15" y="88"/>
                  </a:cubicBezTo>
                  <a:cubicBezTo>
                    <a:pt x="20" y="80"/>
                    <a:pt x="20" y="80"/>
                    <a:pt x="20" y="80"/>
                  </a:cubicBezTo>
                  <a:cubicBezTo>
                    <a:pt x="40" y="80"/>
                    <a:pt x="40" y="80"/>
                    <a:pt x="40" y="80"/>
                  </a:cubicBezTo>
                  <a:lnTo>
                    <a:pt x="48" y="80"/>
                  </a:lnTo>
                  <a:close/>
                  <a:moveTo>
                    <a:pt x="112" y="96"/>
                  </a:moveTo>
                  <a:cubicBezTo>
                    <a:pt x="96" y="96"/>
                    <a:pt x="96" y="96"/>
                    <a:pt x="96" y="96"/>
                  </a:cubicBezTo>
                  <a:cubicBezTo>
                    <a:pt x="96" y="91"/>
                    <a:pt x="100" y="88"/>
                    <a:pt x="104" y="88"/>
                  </a:cubicBezTo>
                  <a:cubicBezTo>
                    <a:pt x="109" y="88"/>
                    <a:pt x="112" y="91"/>
                    <a:pt x="112" y="96"/>
                  </a:cubicBezTo>
                  <a:close/>
                  <a:moveTo>
                    <a:pt x="104" y="20"/>
                  </a:moveTo>
                  <a:cubicBezTo>
                    <a:pt x="96" y="20"/>
                    <a:pt x="96" y="20"/>
                    <a:pt x="96" y="20"/>
                  </a:cubicBezTo>
                  <a:cubicBezTo>
                    <a:pt x="96" y="12"/>
                    <a:pt x="96" y="12"/>
                    <a:pt x="96" y="12"/>
                  </a:cubicBezTo>
                  <a:cubicBezTo>
                    <a:pt x="104" y="12"/>
                    <a:pt x="104" y="12"/>
                    <a:pt x="104" y="12"/>
                  </a:cubicBezTo>
                  <a:lnTo>
                    <a:pt x="104"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noEditPoints="1"/>
            </p:cNvSpPr>
            <p:nvPr/>
          </p:nvSpPr>
          <p:spPr bwMode="auto">
            <a:xfrm>
              <a:off x="4851512" y="1951841"/>
              <a:ext cx="422175" cy="271198"/>
            </a:xfrm>
            <a:custGeom>
              <a:avLst/>
              <a:gdLst>
                <a:gd name="T0" fmla="*/ 41 w 128"/>
                <a:gd name="T1" fmla="*/ 17 h 82"/>
                <a:gd name="T2" fmla="*/ 47 w 128"/>
                <a:gd name="T3" fmla="*/ 11 h 82"/>
                <a:gd name="T4" fmla="*/ 36 w 128"/>
                <a:gd name="T5" fmla="*/ 0 h 82"/>
                <a:gd name="T6" fmla="*/ 0 w 128"/>
                <a:gd name="T7" fmla="*/ 36 h 82"/>
                <a:gd name="T8" fmla="*/ 0 w 128"/>
                <a:gd name="T9" fmla="*/ 38 h 82"/>
                <a:gd name="T10" fmla="*/ 0 w 128"/>
                <a:gd name="T11" fmla="*/ 42 h 82"/>
                <a:gd name="T12" fmla="*/ 0 w 128"/>
                <a:gd name="T13" fmla="*/ 46 h 82"/>
                <a:gd name="T14" fmla="*/ 8 w 128"/>
                <a:gd name="T15" fmla="*/ 46 h 82"/>
                <a:gd name="T16" fmla="*/ 8 w 128"/>
                <a:gd name="T17" fmla="*/ 58 h 82"/>
                <a:gd name="T18" fmla="*/ 32 w 128"/>
                <a:gd name="T19" fmla="*/ 82 h 82"/>
                <a:gd name="T20" fmla="*/ 56 w 128"/>
                <a:gd name="T21" fmla="*/ 58 h 82"/>
                <a:gd name="T22" fmla="*/ 56 w 128"/>
                <a:gd name="T23" fmla="*/ 54 h 82"/>
                <a:gd name="T24" fmla="*/ 64 w 128"/>
                <a:gd name="T25" fmla="*/ 46 h 82"/>
                <a:gd name="T26" fmla="*/ 72 w 128"/>
                <a:gd name="T27" fmla="*/ 54 h 82"/>
                <a:gd name="T28" fmla="*/ 72 w 128"/>
                <a:gd name="T29" fmla="*/ 58 h 82"/>
                <a:gd name="T30" fmla="*/ 96 w 128"/>
                <a:gd name="T31" fmla="*/ 82 h 82"/>
                <a:gd name="T32" fmla="*/ 120 w 128"/>
                <a:gd name="T33" fmla="*/ 58 h 82"/>
                <a:gd name="T34" fmla="*/ 120 w 128"/>
                <a:gd name="T35" fmla="*/ 46 h 82"/>
                <a:gd name="T36" fmla="*/ 128 w 128"/>
                <a:gd name="T37" fmla="*/ 46 h 82"/>
                <a:gd name="T38" fmla="*/ 128 w 128"/>
                <a:gd name="T39" fmla="*/ 42 h 82"/>
                <a:gd name="T40" fmla="*/ 128 w 128"/>
                <a:gd name="T41" fmla="*/ 38 h 82"/>
                <a:gd name="T42" fmla="*/ 128 w 128"/>
                <a:gd name="T43" fmla="*/ 36 h 82"/>
                <a:gd name="T44" fmla="*/ 92 w 128"/>
                <a:gd name="T45" fmla="*/ 0 h 82"/>
                <a:gd name="T46" fmla="*/ 81 w 128"/>
                <a:gd name="T47" fmla="*/ 11 h 82"/>
                <a:gd name="T48" fmla="*/ 87 w 128"/>
                <a:gd name="T49" fmla="*/ 17 h 82"/>
                <a:gd name="T50" fmla="*/ 92 w 128"/>
                <a:gd name="T51" fmla="*/ 11 h 82"/>
                <a:gd name="T52" fmla="*/ 119 w 128"/>
                <a:gd name="T53" fmla="*/ 38 h 82"/>
                <a:gd name="T54" fmla="*/ 10 w 128"/>
                <a:gd name="T55" fmla="*/ 38 h 82"/>
                <a:gd name="T56" fmla="*/ 36 w 128"/>
                <a:gd name="T57" fmla="*/ 11 h 82"/>
                <a:gd name="T58" fmla="*/ 41 w 128"/>
                <a:gd name="T59" fmla="*/ 17 h 82"/>
                <a:gd name="T60" fmla="*/ 80 w 128"/>
                <a:gd name="T61" fmla="*/ 46 h 82"/>
                <a:gd name="T62" fmla="*/ 112 w 128"/>
                <a:gd name="T63" fmla="*/ 46 h 82"/>
                <a:gd name="T64" fmla="*/ 112 w 128"/>
                <a:gd name="T65" fmla="*/ 58 h 82"/>
                <a:gd name="T66" fmla="*/ 96 w 128"/>
                <a:gd name="T67" fmla="*/ 74 h 82"/>
                <a:gd name="T68" fmla="*/ 80 w 128"/>
                <a:gd name="T69" fmla="*/ 58 h 82"/>
                <a:gd name="T70" fmla="*/ 80 w 128"/>
                <a:gd name="T71" fmla="*/ 46 h 82"/>
                <a:gd name="T72" fmla="*/ 16 w 128"/>
                <a:gd name="T73" fmla="*/ 46 h 82"/>
                <a:gd name="T74" fmla="*/ 48 w 128"/>
                <a:gd name="T75" fmla="*/ 46 h 82"/>
                <a:gd name="T76" fmla="*/ 48 w 128"/>
                <a:gd name="T77" fmla="*/ 58 h 82"/>
                <a:gd name="T78" fmla="*/ 32 w 128"/>
                <a:gd name="T79" fmla="*/ 74 h 82"/>
                <a:gd name="T80" fmla="*/ 16 w 128"/>
                <a:gd name="T81" fmla="*/ 58 h 82"/>
                <a:gd name="T82" fmla="*/ 16 w 128"/>
                <a:gd name="T8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82">
                  <a:moveTo>
                    <a:pt x="41" y="17"/>
                  </a:moveTo>
                  <a:cubicBezTo>
                    <a:pt x="47" y="11"/>
                    <a:pt x="47" y="11"/>
                    <a:pt x="47" y="11"/>
                  </a:cubicBezTo>
                  <a:cubicBezTo>
                    <a:pt x="36" y="0"/>
                    <a:pt x="36" y="0"/>
                    <a:pt x="36" y="0"/>
                  </a:cubicBezTo>
                  <a:cubicBezTo>
                    <a:pt x="0" y="36"/>
                    <a:pt x="0" y="36"/>
                    <a:pt x="0" y="36"/>
                  </a:cubicBezTo>
                  <a:cubicBezTo>
                    <a:pt x="0" y="38"/>
                    <a:pt x="0" y="38"/>
                    <a:pt x="0" y="38"/>
                  </a:cubicBezTo>
                  <a:cubicBezTo>
                    <a:pt x="0" y="42"/>
                    <a:pt x="0" y="42"/>
                    <a:pt x="0" y="42"/>
                  </a:cubicBezTo>
                  <a:cubicBezTo>
                    <a:pt x="0" y="46"/>
                    <a:pt x="0" y="46"/>
                    <a:pt x="0" y="46"/>
                  </a:cubicBezTo>
                  <a:cubicBezTo>
                    <a:pt x="8" y="46"/>
                    <a:pt x="8" y="46"/>
                    <a:pt x="8" y="46"/>
                  </a:cubicBezTo>
                  <a:cubicBezTo>
                    <a:pt x="8" y="58"/>
                    <a:pt x="8" y="58"/>
                    <a:pt x="8" y="58"/>
                  </a:cubicBezTo>
                  <a:cubicBezTo>
                    <a:pt x="8" y="71"/>
                    <a:pt x="19" y="82"/>
                    <a:pt x="32" y="82"/>
                  </a:cubicBezTo>
                  <a:cubicBezTo>
                    <a:pt x="45" y="82"/>
                    <a:pt x="56" y="71"/>
                    <a:pt x="56" y="58"/>
                  </a:cubicBezTo>
                  <a:cubicBezTo>
                    <a:pt x="56" y="54"/>
                    <a:pt x="56" y="54"/>
                    <a:pt x="56" y="54"/>
                  </a:cubicBezTo>
                  <a:cubicBezTo>
                    <a:pt x="56" y="49"/>
                    <a:pt x="60" y="46"/>
                    <a:pt x="64" y="46"/>
                  </a:cubicBezTo>
                  <a:cubicBezTo>
                    <a:pt x="69" y="46"/>
                    <a:pt x="72" y="49"/>
                    <a:pt x="72" y="54"/>
                  </a:cubicBezTo>
                  <a:cubicBezTo>
                    <a:pt x="72" y="58"/>
                    <a:pt x="72" y="58"/>
                    <a:pt x="72" y="58"/>
                  </a:cubicBezTo>
                  <a:cubicBezTo>
                    <a:pt x="72" y="71"/>
                    <a:pt x="83" y="82"/>
                    <a:pt x="96" y="82"/>
                  </a:cubicBezTo>
                  <a:cubicBezTo>
                    <a:pt x="109" y="82"/>
                    <a:pt x="120" y="71"/>
                    <a:pt x="120" y="58"/>
                  </a:cubicBezTo>
                  <a:cubicBezTo>
                    <a:pt x="120" y="46"/>
                    <a:pt x="120" y="46"/>
                    <a:pt x="120" y="46"/>
                  </a:cubicBezTo>
                  <a:cubicBezTo>
                    <a:pt x="128" y="46"/>
                    <a:pt x="128" y="46"/>
                    <a:pt x="128" y="46"/>
                  </a:cubicBezTo>
                  <a:cubicBezTo>
                    <a:pt x="128" y="42"/>
                    <a:pt x="128" y="42"/>
                    <a:pt x="128" y="42"/>
                  </a:cubicBezTo>
                  <a:cubicBezTo>
                    <a:pt x="128" y="38"/>
                    <a:pt x="128" y="38"/>
                    <a:pt x="128" y="38"/>
                  </a:cubicBezTo>
                  <a:cubicBezTo>
                    <a:pt x="128" y="36"/>
                    <a:pt x="128" y="36"/>
                    <a:pt x="128" y="36"/>
                  </a:cubicBezTo>
                  <a:cubicBezTo>
                    <a:pt x="92" y="0"/>
                    <a:pt x="92" y="0"/>
                    <a:pt x="92" y="0"/>
                  </a:cubicBezTo>
                  <a:cubicBezTo>
                    <a:pt x="81" y="11"/>
                    <a:pt x="81" y="11"/>
                    <a:pt x="81" y="11"/>
                  </a:cubicBezTo>
                  <a:cubicBezTo>
                    <a:pt x="87" y="17"/>
                    <a:pt x="87" y="17"/>
                    <a:pt x="87" y="17"/>
                  </a:cubicBezTo>
                  <a:cubicBezTo>
                    <a:pt x="92" y="11"/>
                    <a:pt x="92" y="11"/>
                    <a:pt x="92" y="11"/>
                  </a:cubicBezTo>
                  <a:cubicBezTo>
                    <a:pt x="119" y="38"/>
                    <a:pt x="119" y="38"/>
                    <a:pt x="119" y="38"/>
                  </a:cubicBezTo>
                  <a:cubicBezTo>
                    <a:pt x="10" y="38"/>
                    <a:pt x="10" y="38"/>
                    <a:pt x="10" y="38"/>
                  </a:cubicBezTo>
                  <a:cubicBezTo>
                    <a:pt x="36" y="11"/>
                    <a:pt x="36" y="11"/>
                    <a:pt x="36" y="11"/>
                  </a:cubicBezTo>
                  <a:lnTo>
                    <a:pt x="41" y="17"/>
                  </a:lnTo>
                  <a:close/>
                  <a:moveTo>
                    <a:pt x="80" y="46"/>
                  </a:moveTo>
                  <a:cubicBezTo>
                    <a:pt x="112" y="46"/>
                    <a:pt x="112" y="46"/>
                    <a:pt x="112" y="46"/>
                  </a:cubicBezTo>
                  <a:cubicBezTo>
                    <a:pt x="112" y="58"/>
                    <a:pt x="112" y="58"/>
                    <a:pt x="112" y="58"/>
                  </a:cubicBezTo>
                  <a:cubicBezTo>
                    <a:pt x="112" y="67"/>
                    <a:pt x="105" y="74"/>
                    <a:pt x="96" y="74"/>
                  </a:cubicBezTo>
                  <a:cubicBezTo>
                    <a:pt x="87" y="74"/>
                    <a:pt x="80" y="67"/>
                    <a:pt x="80" y="58"/>
                  </a:cubicBezTo>
                  <a:lnTo>
                    <a:pt x="80" y="46"/>
                  </a:lnTo>
                  <a:close/>
                  <a:moveTo>
                    <a:pt x="16" y="46"/>
                  </a:moveTo>
                  <a:cubicBezTo>
                    <a:pt x="48" y="46"/>
                    <a:pt x="48" y="46"/>
                    <a:pt x="48" y="46"/>
                  </a:cubicBezTo>
                  <a:cubicBezTo>
                    <a:pt x="48" y="58"/>
                    <a:pt x="48" y="58"/>
                    <a:pt x="48" y="58"/>
                  </a:cubicBezTo>
                  <a:cubicBezTo>
                    <a:pt x="48" y="67"/>
                    <a:pt x="41" y="74"/>
                    <a:pt x="32" y="74"/>
                  </a:cubicBezTo>
                  <a:cubicBezTo>
                    <a:pt x="23" y="74"/>
                    <a:pt x="16" y="67"/>
                    <a:pt x="16" y="58"/>
                  </a:cubicBezTo>
                  <a:lnTo>
                    <a:pt x="16" y="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noEditPoints="1"/>
            </p:cNvSpPr>
            <p:nvPr/>
          </p:nvSpPr>
          <p:spPr bwMode="auto">
            <a:xfrm>
              <a:off x="7611986" y="1875654"/>
              <a:ext cx="317330" cy="423573"/>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3"/>
            <p:cNvSpPr>
              <a:spLocks noEditPoints="1"/>
            </p:cNvSpPr>
            <p:nvPr/>
          </p:nvSpPr>
          <p:spPr bwMode="auto">
            <a:xfrm>
              <a:off x="4026285" y="1855245"/>
              <a:ext cx="225025" cy="464389"/>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noEditPoints="1"/>
            </p:cNvSpPr>
            <p:nvPr/>
          </p:nvSpPr>
          <p:spPr bwMode="auto">
            <a:xfrm>
              <a:off x="6677550" y="1877750"/>
              <a:ext cx="419379" cy="419379"/>
            </a:xfrm>
            <a:custGeom>
              <a:avLst/>
              <a:gdLst>
                <a:gd name="T0" fmla="*/ 127 w 127"/>
                <a:gd name="T1" fmla="*/ 28 h 127"/>
                <a:gd name="T2" fmla="*/ 99 w 127"/>
                <a:gd name="T3" fmla="*/ 0 h 127"/>
                <a:gd name="T4" fmla="*/ 72 w 127"/>
                <a:gd name="T5" fmla="*/ 24 h 127"/>
                <a:gd name="T6" fmla="*/ 0 w 127"/>
                <a:gd name="T7" fmla="*/ 110 h 127"/>
                <a:gd name="T8" fmla="*/ 17 w 127"/>
                <a:gd name="T9" fmla="*/ 127 h 127"/>
                <a:gd name="T10" fmla="*/ 103 w 127"/>
                <a:gd name="T11" fmla="*/ 56 h 127"/>
                <a:gd name="T12" fmla="*/ 127 w 127"/>
                <a:gd name="T13" fmla="*/ 28 h 127"/>
                <a:gd name="T14" fmla="*/ 99 w 127"/>
                <a:gd name="T15" fmla="*/ 8 h 127"/>
                <a:gd name="T16" fmla="*/ 119 w 127"/>
                <a:gd name="T17" fmla="*/ 28 h 127"/>
                <a:gd name="T18" fmla="*/ 116 w 127"/>
                <a:gd name="T19" fmla="*/ 39 h 127"/>
                <a:gd name="T20" fmla="*/ 88 w 127"/>
                <a:gd name="T21" fmla="*/ 11 h 127"/>
                <a:gd name="T22" fmla="*/ 99 w 127"/>
                <a:gd name="T23" fmla="*/ 8 h 127"/>
                <a:gd name="T24" fmla="*/ 18 w 127"/>
                <a:gd name="T25" fmla="*/ 117 h 127"/>
                <a:gd name="T26" fmla="*/ 11 w 127"/>
                <a:gd name="T27" fmla="*/ 110 h 127"/>
                <a:gd name="T28" fmla="*/ 20 w 127"/>
                <a:gd name="T29" fmla="*/ 98 h 127"/>
                <a:gd name="T30" fmla="*/ 29 w 127"/>
                <a:gd name="T31" fmla="*/ 107 h 127"/>
                <a:gd name="T32" fmla="*/ 18 w 127"/>
                <a:gd name="T33" fmla="*/ 117 h 127"/>
                <a:gd name="T34" fmla="*/ 35 w 127"/>
                <a:gd name="T35" fmla="*/ 102 h 127"/>
                <a:gd name="T36" fmla="*/ 25 w 127"/>
                <a:gd name="T37" fmla="*/ 92 h 127"/>
                <a:gd name="T38" fmla="*/ 72 w 127"/>
                <a:gd name="T39" fmla="*/ 36 h 127"/>
                <a:gd name="T40" fmla="*/ 92 w 127"/>
                <a:gd name="T41" fmla="*/ 55 h 127"/>
                <a:gd name="T42" fmla="*/ 35 w 127"/>
                <a:gd name="T43" fmla="*/ 102 h 127"/>
                <a:gd name="T44" fmla="*/ 79 w 127"/>
                <a:gd name="T45" fmla="*/ 28 h 127"/>
                <a:gd name="T46" fmla="*/ 83 w 127"/>
                <a:gd name="T47" fmla="*/ 17 h 127"/>
                <a:gd name="T48" fmla="*/ 110 w 127"/>
                <a:gd name="T49" fmla="*/ 45 h 127"/>
                <a:gd name="T50" fmla="*/ 99 w 127"/>
                <a:gd name="T51" fmla="*/ 48 h 127"/>
                <a:gd name="T52" fmla="*/ 79 w 127"/>
                <a:gd name="T53"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127">
                  <a:moveTo>
                    <a:pt x="127" y="28"/>
                  </a:moveTo>
                  <a:cubicBezTo>
                    <a:pt x="127" y="12"/>
                    <a:pt x="115" y="0"/>
                    <a:pt x="99" y="0"/>
                  </a:cubicBezTo>
                  <a:cubicBezTo>
                    <a:pt x="85" y="0"/>
                    <a:pt x="73" y="10"/>
                    <a:pt x="72" y="24"/>
                  </a:cubicBezTo>
                  <a:cubicBezTo>
                    <a:pt x="0" y="110"/>
                    <a:pt x="0" y="110"/>
                    <a:pt x="0" y="110"/>
                  </a:cubicBezTo>
                  <a:cubicBezTo>
                    <a:pt x="17" y="127"/>
                    <a:pt x="17" y="127"/>
                    <a:pt x="17" y="127"/>
                  </a:cubicBezTo>
                  <a:cubicBezTo>
                    <a:pt x="103" y="56"/>
                    <a:pt x="103" y="56"/>
                    <a:pt x="103" y="56"/>
                  </a:cubicBezTo>
                  <a:cubicBezTo>
                    <a:pt x="117" y="54"/>
                    <a:pt x="127" y="42"/>
                    <a:pt x="127" y="28"/>
                  </a:cubicBezTo>
                  <a:close/>
                  <a:moveTo>
                    <a:pt x="99" y="8"/>
                  </a:moveTo>
                  <a:cubicBezTo>
                    <a:pt x="110" y="8"/>
                    <a:pt x="119" y="17"/>
                    <a:pt x="119" y="28"/>
                  </a:cubicBezTo>
                  <a:cubicBezTo>
                    <a:pt x="119" y="32"/>
                    <a:pt x="118" y="36"/>
                    <a:pt x="116" y="39"/>
                  </a:cubicBezTo>
                  <a:cubicBezTo>
                    <a:pt x="88" y="11"/>
                    <a:pt x="88" y="11"/>
                    <a:pt x="88" y="11"/>
                  </a:cubicBezTo>
                  <a:cubicBezTo>
                    <a:pt x="91" y="9"/>
                    <a:pt x="95" y="8"/>
                    <a:pt x="99" y="8"/>
                  </a:cubicBezTo>
                  <a:close/>
                  <a:moveTo>
                    <a:pt x="18" y="117"/>
                  </a:moveTo>
                  <a:cubicBezTo>
                    <a:pt x="11" y="110"/>
                    <a:pt x="11" y="110"/>
                    <a:pt x="11" y="110"/>
                  </a:cubicBezTo>
                  <a:cubicBezTo>
                    <a:pt x="20" y="98"/>
                    <a:pt x="20" y="98"/>
                    <a:pt x="20" y="98"/>
                  </a:cubicBezTo>
                  <a:cubicBezTo>
                    <a:pt x="29" y="107"/>
                    <a:pt x="29" y="107"/>
                    <a:pt x="29" y="107"/>
                  </a:cubicBezTo>
                  <a:lnTo>
                    <a:pt x="18" y="117"/>
                  </a:lnTo>
                  <a:close/>
                  <a:moveTo>
                    <a:pt x="35" y="102"/>
                  </a:moveTo>
                  <a:cubicBezTo>
                    <a:pt x="25" y="92"/>
                    <a:pt x="25" y="92"/>
                    <a:pt x="25" y="92"/>
                  </a:cubicBezTo>
                  <a:cubicBezTo>
                    <a:pt x="72" y="36"/>
                    <a:pt x="72" y="36"/>
                    <a:pt x="72" y="36"/>
                  </a:cubicBezTo>
                  <a:cubicBezTo>
                    <a:pt x="75" y="45"/>
                    <a:pt x="82" y="52"/>
                    <a:pt x="92" y="55"/>
                  </a:cubicBezTo>
                  <a:lnTo>
                    <a:pt x="35" y="102"/>
                  </a:lnTo>
                  <a:close/>
                  <a:moveTo>
                    <a:pt x="79" y="28"/>
                  </a:moveTo>
                  <a:cubicBezTo>
                    <a:pt x="79" y="24"/>
                    <a:pt x="81" y="20"/>
                    <a:pt x="83" y="17"/>
                  </a:cubicBezTo>
                  <a:cubicBezTo>
                    <a:pt x="110" y="45"/>
                    <a:pt x="110" y="45"/>
                    <a:pt x="110" y="45"/>
                  </a:cubicBezTo>
                  <a:cubicBezTo>
                    <a:pt x="107" y="47"/>
                    <a:pt x="103" y="48"/>
                    <a:pt x="99" y="48"/>
                  </a:cubicBezTo>
                  <a:cubicBezTo>
                    <a:pt x="88" y="48"/>
                    <a:pt x="79" y="39"/>
                    <a:pt x="79" y="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noEditPoints="1"/>
            </p:cNvSpPr>
            <p:nvPr/>
          </p:nvSpPr>
          <p:spPr bwMode="auto">
            <a:xfrm>
              <a:off x="5803721" y="1835812"/>
              <a:ext cx="297759" cy="503254"/>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52 h 152"/>
                <a:gd name="T22" fmla="*/ 61 w 90"/>
                <a:gd name="T23" fmla="*/ 144 h 152"/>
                <a:gd name="T24" fmla="*/ 29 w 90"/>
                <a:gd name="T25" fmla="*/ 144 h 152"/>
                <a:gd name="T26" fmla="*/ 29 w 90"/>
                <a:gd name="T27" fmla="*/ 152 h 152"/>
                <a:gd name="T28" fmla="*/ 61 w 90"/>
                <a:gd name="T29" fmla="*/ 152 h 152"/>
                <a:gd name="T30" fmla="*/ 69 w 90"/>
                <a:gd name="T31" fmla="*/ 104 h 152"/>
                <a:gd name="T32" fmla="*/ 20 w 90"/>
                <a:gd name="T33" fmla="*/ 104 h 152"/>
                <a:gd name="T34" fmla="*/ 20 w 90"/>
                <a:gd name="T35" fmla="*/ 100 h 152"/>
                <a:gd name="T36" fmla="*/ 9 w 90"/>
                <a:gd name="T37" fmla="*/ 72 h 152"/>
                <a:gd name="T38" fmla="*/ 12 w 90"/>
                <a:gd name="T39" fmla="*/ 70 h 152"/>
                <a:gd name="T40" fmla="*/ 9 w 90"/>
                <a:gd name="T41" fmla="*/ 72 h 152"/>
                <a:gd name="T42" fmla="*/ 0 w 90"/>
                <a:gd name="T43" fmla="*/ 45 h 152"/>
                <a:gd name="T44" fmla="*/ 45 w 90"/>
                <a:gd name="T45" fmla="*/ 0 h 152"/>
                <a:gd name="T46" fmla="*/ 90 w 90"/>
                <a:gd name="T47" fmla="*/ 45 h 152"/>
                <a:gd name="T48" fmla="*/ 81 w 90"/>
                <a:gd name="T49" fmla="*/ 72 h 152"/>
                <a:gd name="T50" fmla="*/ 79 w 90"/>
                <a:gd name="T51" fmla="*/ 74 h 152"/>
                <a:gd name="T52" fmla="*/ 70 w 90"/>
                <a:gd name="T53" fmla="*/ 100 h 152"/>
                <a:gd name="T54" fmla="*/ 69 w 90"/>
                <a:gd name="T55" fmla="*/ 104 h 152"/>
                <a:gd name="T56" fmla="*/ 62 w 90"/>
                <a:gd name="T57" fmla="*/ 96 h 152"/>
                <a:gd name="T58" fmla="*/ 75 w 90"/>
                <a:gd name="T59" fmla="*/ 67 h 152"/>
                <a:gd name="T60" fmla="*/ 75 w 90"/>
                <a:gd name="T61" fmla="*/ 67 h 152"/>
                <a:gd name="T62" fmla="*/ 82 w 90"/>
                <a:gd name="T63" fmla="*/ 45 h 152"/>
                <a:gd name="T64" fmla="*/ 45 w 90"/>
                <a:gd name="T65" fmla="*/ 8 h 152"/>
                <a:gd name="T66" fmla="*/ 8 w 90"/>
                <a:gd name="T67" fmla="*/ 45 h 152"/>
                <a:gd name="T68" fmla="*/ 15 w 90"/>
                <a:gd name="T69" fmla="*/ 67 h 152"/>
                <a:gd name="T70" fmla="*/ 15 w 90"/>
                <a:gd name="T71" fmla="*/ 67 h 152"/>
                <a:gd name="T72" fmla="*/ 27 w 90"/>
                <a:gd name="T73" fmla="*/ 96 h 152"/>
                <a:gd name="T74" fmla="*/ 62 w 90"/>
                <a:gd name="T75"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52"/>
                  </a:moveTo>
                  <a:cubicBezTo>
                    <a:pt x="61" y="144"/>
                    <a:pt x="61" y="144"/>
                    <a:pt x="61" y="144"/>
                  </a:cubicBezTo>
                  <a:cubicBezTo>
                    <a:pt x="29" y="144"/>
                    <a:pt x="29" y="144"/>
                    <a:pt x="29" y="144"/>
                  </a:cubicBezTo>
                  <a:cubicBezTo>
                    <a:pt x="29" y="152"/>
                    <a:pt x="29" y="152"/>
                    <a:pt x="29" y="152"/>
                  </a:cubicBezTo>
                  <a:lnTo>
                    <a:pt x="61" y="152"/>
                  </a:lnTo>
                  <a:close/>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62" y="96"/>
                  </a:move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lnTo>
                    <a:pt x="62"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271"/>
            <p:cNvSpPr>
              <a:spLocks noEditPoints="1"/>
            </p:cNvSpPr>
            <p:nvPr/>
          </p:nvSpPr>
          <p:spPr bwMode="auto">
            <a:xfrm>
              <a:off x="3033651" y="1937375"/>
              <a:ext cx="398858" cy="300130"/>
            </a:xfrm>
            <a:custGeom>
              <a:avLst/>
              <a:gdLst>
                <a:gd name="T0" fmla="*/ 80 w 128"/>
                <a:gd name="T1" fmla="*/ 0 h 96"/>
                <a:gd name="T2" fmla="*/ 48 w 128"/>
                <a:gd name="T3" fmla="*/ 0 h 96"/>
                <a:gd name="T4" fmla="*/ 40 w 128"/>
                <a:gd name="T5" fmla="*/ 8 h 96"/>
                <a:gd name="T6" fmla="*/ 0 w 128"/>
                <a:gd name="T7" fmla="*/ 8 h 96"/>
                <a:gd name="T8" fmla="*/ 0 w 128"/>
                <a:gd name="T9" fmla="*/ 96 h 96"/>
                <a:gd name="T10" fmla="*/ 128 w 128"/>
                <a:gd name="T11" fmla="*/ 96 h 96"/>
                <a:gd name="T12" fmla="*/ 128 w 128"/>
                <a:gd name="T13" fmla="*/ 8 h 96"/>
                <a:gd name="T14" fmla="*/ 88 w 128"/>
                <a:gd name="T15" fmla="*/ 8 h 96"/>
                <a:gd name="T16" fmla="*/ 80 w 128"/>
                <a:gd name="T17" fmla="*/ 0 h 96"/>
                <a:gd name="T18" fmla="*/ 120 w 128"/>
                <a:gd name="T19" fmla="*/ 88 h 96"/>
                <a:gd name="T20" fmla="*/ 8 w 128"/>
                <a:gd name="T21" fmla="*/ 88 h 96"/>
                <a:gd name="T22" fmla="*/ 8 w 128"/>
                <a:gd name="T23" fmla="*/ 16 h 96"/>
                <a:gd name="T24" fmla="*/ 44 w 128"/>
                <a:gd name="T25" fmla="*/ 16 h 96"/>
                <a:gd name="T26" fmla="*/ 52 w 128"/>
                <a:gd name="T27" fmla="*/ 8 h 96"/>
                <a:gd name="T28" fmla="*/ 76 w 128"/>
                <a:gd name="T29" fmla="*/ 8 h 96"/>
                <a:gd name="T30" fmla="*/ 84 w 128"/>
                <a:gd name="T31" fmla="*/ 16 h 96"/>
                <a:gd name="T32" fmla="*/ 120 w 128"/>
                <a:gd name="T33" fmla="*/ 16 h 96"/>
                <a:gd name="T34" fmla="*/ 120 w 128"/>
                <a:gd name="T35" fmla="*/ 88 h 96"/>
                <a:gd name="T36" fmla="*/ 64 w 128"/>
                <a:gd name="T37" fmla="*/ 24 h 96"/>
                <a:gd name="T38" fmla="*/ 36 w 128"/>
                <a:gd name="T39" fmla="*/ 52 h 96"/>
                <a:gd name="T40" fmla="*/ 64 w 128"/>
                <a:gd name="T41" fmla="*/ 80 h 96"/>
                <a:gd name="T42" fmla="*/ 92 w 128"/>
                <a:gd name="T43" fmla="*/ 52 h 96"/>
                <a:gd name="T44" fmla="*/ 64 w 128"/>
                <a:gd name="T45" fmla="*/ 24 h 96"/>
                <a:gd name="T46" fmla="*/ 64 w 128"/>
                <a:gd name="T47" fmla="*/ 72 h 96"/>
                <a:gd name="T48" fmla="*/ 44 w 128"/>
                <a:gd name="T49" fmla="*/ 52 h 96"/>
                <a:gd name="T50" fmla="*/ 64 w 128"/>
                <a:gd name="T51" fmla="*/ 32 h 96"/>
                <a:gd name="T52" fmla="*/ 84 w 128"/>
                <a:gd name="T53" fmla="*/ 52 h 96"/>
                <a:gd name="T54" fmla="*/ 64 w 128"/>
                <a:gd name="T55" fmla="*/ 72 h 96"/>
                <a:gd name="T56" fmla="*/ 24 w 128"/>
                <a:gd name="T57" fmla="*/ 28 h 96"/>
                <a:gd name="T58" fmla="*/ 20 w 128"/>
                <a:gd name="T59" fmla="*/ 32 h 96"/>
                <a:gd name="T60" fmla="*/ 16 w 128"/>
                <a:gd name="T61" fmla="*/ 28 h 96"/>
                <a:gd name="T62" fmla="*/ 20 w 128"/>
                <a:gd name="T63" fmla="*/ 24 h 96"/>
                <a:gd name="T64" fmla="*/ 24 w 128"/>
                <a:gd name="T65"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96">
                  <a:moveTo>
                    <a:pt x="80" y="0"/>
                  </a:moveTo>
                  <a:cubicBezTo>
                    <a:pt x="48" y="0"/>
                    <a:pt x="48" y="0"/>
                    <a:pt x="48" y="0"/>
                  </a:cubicBezTo>
                  <a:cubicBezTo>
                    <a:pt x="40" y="8"/>
                    <a:pt x="40" y="8"/>
                    <a:pt x="40" y="8"/>
                  </a:cubicBezTo>
                  <a:cubicBezTo>
                    <a:pt x="0" y="8"/>
                    <a:pt x="0" y="8"/>
                    <a:pt x="0" y="8"/>
                  </a:cubicBezTo>
                  <a:cubicBezTo>
                    <a:pt x="0" y="96"/>
                    <a:pt x="0" y="96"/>
                    <a:pt x="0" y="96"/>
                  </a:cubicBezTo>
                  <a:cubicBezTo>
                    <a:pt x="128" y="96"/>
                    <a:pt x="128" y="96"/>
                    <a:pt x="128" y="96"/>
                  </a:cubicBezTo>
                  <a:cubicBezTo>
                    <a:pt x="128" y="8"/>
                    <a:pt x="128" y="8"/>
                    <a:pt x="128" y="8"/>
                  </a:cubicBezTo>
                  <a:cubicBezTo>
                    <a:pt x="88" y="8"/>
                    <a:pt x="88" y="8"/>
                    <a:pt x="88" y="8"/>
                  </a:cubicBezTo>
                  <a:lnTo>
                    <a:pt x="80" y="0"/>
                  </a:lnTo>
                  <a:close/>
                  <a:moveTo>
                    <a:pt x="120" y="88"/>
                  </a:moveTo>
                  <a:cubicBezTo>
                    <a:pt x="8" y="88"/>
                    <a:pt x="8" y="88"/>
                    <a:pt x="8" y="88"/>
                  </a:cubicBezTo>
                  <a:cubicBezTo>
                    <a:pt x="8" y="16"/>
                    <a:pt x="8" y="16"/>
                    <a:pt x="8" y="16"/>
                  </a:cubicBezTo>
                  <a:cubicBezTo>
                    <a:pt x="44" y="16"/>
                    <a:pt x="44" y="16"/>
                    <a:pt x="44" y="16"/>
                  </a:cubicBezTo>
                  <a:cubicBezTo>
                    <a:pt x="52" y="8"/>
                    <a:pt x="52" y="8"/>
                    <a:pt x="52" y="8"/>
                  </a:cubicBezTo>
                  <a:cubicBezTo>
                    <a:pt x="76" y="8"/>
                    <a:pt x="76" y="8"/>
                    <a:pt x="76" y="8"/>
                  </a:cubicBezTo>
                  <a:cubicBezTo>
                    <a:pt x="84" y="16"/>
                    <a:pt x="84" y="16"/>
                    <a:pt x="84" y="16"/>
                  </a:cubicBezTo>
                  <a:cubicBezTo>
                    <a:pt x="120" y="16"/>
                    <a:pt x="120" y="16"/>
                    <a:pt x="120" y="16"/>
                  </a:cubicBezTo>
                  <a:lnTo>
                    <a:pt x="120" y="88"/>
                  </a:lnTo>
                  <a:close/>
                  <a:moveTo>
                    <a:pt x="64" y="24"/>
                  </a:moveTo>
                  <a:cubicBezTo>
                    <a:pt x="49" y="24"/>
                    <a:pt x="36" y="37"/>
                    <a:pt x="36" y="52"/>
                  </a:cubicBezTo>
                  <a:cubicBezTo>
                    <a:pt x="36" y="68"/>
                    <a:pt x="49" y="80"/>
                    <a:pt x="64" y="80"/>
                  </a:cubicBezTo>
                  <a:cubicBezTo>
                    <a:pt x="80" y="80"/>
                    <a:pt x="92" y="68"/>
                    <a:pt x="92" y="52"/>
                  </a:cubicBezTo>
                  <a:cubicBezTo>
                    <a:pt x="92" y="37"/>
                    <a:pt x="80" y="24"/>
                    <a:pt x="64" y="24"/>
                  </a:cubicBezTo>
                  <a:close/>
                  <a:moveTo>
                    <a:pt x="64" y="72"/>
                  </a:moveTo>
                  <a:cubicBezTo>
                    <a:pt x="53" y="72"/>
                    <a:pt x="44" y="64"/>
                    <a:pt x="44" y="52"/>
                  </a:cubicBezTo>
                  <a:cubicBezTo>
                    <a:pt x="44" y="41"/>
                    <a:pt x="53" y="32"/>
                    <a:pt x="64" y="32"/>
                  </a:cubicBezTo>
                  <a:cubicBezTo>
                    <a:pt x="75" y="32"/>
                    <a:pt x="84" y="41"/>
                    <a:pt x="84" y="52"/>
                  </a:cubicBezTo>
                  <a:cubicBezTo>
                    <a:pt x="84" y="64"/>
                    <a:pt x="75" y="72"/>
                    <a:pt x="64" y="72"/>
                  </a:cubicBezTo>
                  <a:close/>
                  <a:moveTo>
                    <a:pt x="24" y="28"/>
                  </a:moveTo>
                  <a:cubicBezTo>
                    <a:pt x="24" y="31"/>
                    <a:pt x="22" y="32"/>
                    <a:pt x="20" y="32"/>
                  </a:cubicBezTo>
                  <a:cubicBezTo>
                    <a:pt x="18" y="32"/>
                    <a:pt x="16" y="31"/>
                    <a:pt x="16" y="28"/>
                  </a:cubicBezTo>
                  <a:cubicBezTo>
                    <a:pt x="16" y="26"/>
                    <a:pt x="18" y="24"/>
                    <a:pt x="20" y="24"/>
                  </a:cubicBezTo>
                  <a:cubicBezTo>
                    <a:pt x="22" y="24"/>
                    <a:pt x="24" y="26"/>
                    <a:pt x="24" y="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noEditPoints="1"/>
            </p:cNvSpPr>
            <p:nvPr/>
          </p:nvSpPr>
          <p:spPr bwMode="auto">
            <a:xfrm>
              <a:off x="2106076" y="1954637"/>
              <a:ext cx="423573" cy="265607"/>
            </a:xfrm>
            <a:custGeom>
              <a:avLst/>
              <a:gdLst>
                <a:gd name="T0" fmla="*/ 236 w 303"/>
                <a:gd name="T1" fmla="*/ 48 h 190"/>
                <a:gd name="T2" fmla="*/ 236 w 303"/>
                <a:gd name="T3" fmla="*/ 19 h 190"/>
                <a:gd name="T4" fmla="*/ 0 w 303"/>
                <a:gd name="T5" fmla="*/ 19 h 190"/>
                <a:gd name="T6" fmla="*/ 0 w 303"/>
                <a:gd name="T7" fmla="*/ 62 h 190"/>
                <a:gd name="T8" fmla="*/ 19 w 303"/>
                <a:gd name="T9" fmla="*/ 81 h 190"/>
                <a:gd name="T10" fmla="*/ 19 w 303"/>
                <a:gd name="T11" fmla="*/ 171 h 190"/>
                <a:gd name="T12" fmla="*/ 236 w 303"/>
                <a:gd name="T13" fmla="*/ 171 h 190"/>
                <a:gd name="T14" fmla="*/ 236 w 303"/>
                <a:gd name="T15" fmla="*/ 142 h 190"/>
                <a:gd name="T16" fmla="*/ 284 w 303"/>
                <a:gd name="T17" fmla="*/ 190 h 190"/>
                <a:gd name="T18" fmla="*/ 303 w 303"/>
                <a:gd name="T19" fmla="*/ 190 h 190"/>
                <a:gd name="T20" fmla="*/ 303 w 303"/>
                <a:gd name="T21" fmla="*/ 0 h 190"/>
                <a:gd name="T22" fmla="*/ 284 w 303"/>
                <a:gd name="T23" fmla="*/ 0 h 190"/>
                <a:gd name="T24" fmla="*/ 236 w 303"/>
                <a:gd name="T25" fmla="*/ 48 h 190"/>
                <a:gd name="T26" fmla="*/ 218 w 303"/>
                <a:gd name="T27" fmla="*/ 67 h 190"/>
                <a:gd name="T28" fmla="*/ 218 w 303"/>
                <a:gd name="T29" fmla="*/ 123 h 190"/>
                <a:gd name="T30" fmla="*/ 218 w 303"/>
                <a:gd name="T31" fmla="*/ 152 h 190"/>
                <a:gd name="T32" fmla="*/ 38 w 303"/>
                <a:gd name="T33" fmla="*/ 152 h 190"/>
                <a:gd name="T34" fmla="*/ 38 w 303"/>
                <a:gd name="T35" fmla="*/ 74 h 190"/>
                <a:gd name="T36" fmla="*/ 19 w 303"/>
                <a:gd name="T37" fmla="*/ 55 h 190"/>
                <a:gd name="T38" fmla="*/ 19 w 303"/>
                <a:gd name="T39" fmla="*/ 38 h 190"/>
                <a:gd name="T40" fmla="*/ 218 w 303"/>
                <a:gd name="T41" fmla="*/ 38 h 190"/>
                <a:gd name="T42" fmla="*/ 218 w 303"/>
                <a:gd name="T43" fmla="*/ 67 h 190"/>
                <a:gd name="T44" fmla="*/ 284 w 303"/>
                <a:gd name="T45" fmla="*/ 164 h 190"/>
                <a:gd name="T46" fmla="*/ 236 w 303"/>
                <a:gd name="T47" fmla="*/ 116 h 190"/>
                <a:gd name="T48" fmla="*/ 236 w 303"/>
                <a:gd name="T49" fmla="*/ 76 h 190"/>
                <a:gd name="T50" fmla="*/ 284 w 303"/>
                <a:gd name="T51" fmla="*/ 29 h 190"/>
                <a:gd name="T52" fmla="*/ 284 w 303"/>
                <a:gd name="T53" fmla="*/ 16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3" h="190">
                  <a:moveTo>
                    <a:pt x="236" y="48"/>
                  </a:moveTo>
                  <a:lnTo>
                    <a:pt x="236" y="19"/>
                  </a:lnTo>
                  <a:lnTo>
                    <a:pt x="0" y="19"/>
                  </a:lnTo>
                  <a:lnTo>
                    <a:pt x="0" y="62"/>
                  </a:lnTo>
                  <a:lnTo>
                    <a:pt x="19" y="81"/>
                  </a:lnTo>
                  <a:lnTo>
                    <a:pt x="19" y="171"/>
                  </a:lnTo>
                  <a:lnTo>
                    <a:pt x="236" y="171"/>
                  </a:lnTo>
                  <a:lnTo>
                    <a:pt x="236" y="142"/>
                  </a:lnTo>
                  <a:lnTo>
                    <a:pt x="284" y="190"/>
                  </a:lnTo>
                  <a:lnTo>
                    <a:pt x="303" y="190"/>
                  </a:lnTo>
                  <a:lnTo>
                    <a:pt x="303" y="0"/>
                  </a:lnTo>
                  <a:lnTo>
                    <a:pt x="284" y="0"/>
                  </a:lnTo>
                  <a:lnTo>
                    <a:pt x="236" y="48"/>
                  </a:lnTo>
                  <a:close/>
                  <a:moveTo>
                    <a:pt x="218" y="67"/>
                  </a:moveTo>
                  <a:lnTo>
                    <a:pt x="218" y="123"/>
                  </a:lnTo>
                  <a:lnTo>
                    <a:pt x="218" y="152"/>
                  </a:lnTo>
                  <a:lnTo>
                    <a:pt x="38" y="152"/>
                  </a:lnTo>
                  <a:lnTo>
                    <a:pt x="38" y="74"/>
                  </a:lnTo>
                  <a:lnTo>
                    <a:pt x="19" y="55"/>
                  </a:lnTo>
                  <a:lnTo>
                    <a:pt x="19" y="38"/>
                  </a:lnTo>
                  <a:lnTo>
                    <a:pt x="218" y="38"/>
                  </a:lnTo>
                  <a:lnTo>
                    <a:pt x="218" y="67"/>
                  </a:lnTo>
                  <a:close/>
                  <a:moveTo>
                    <a:pt x="284" y="164"/>
                  </a:moveTo>
                  <a:lnTo>
                    <a:pt x="236" y="116"/>
                  </a:lnTo>
                  <a:lnTo>
                    <a:pt x="236" y="76"/>
                  </a:lnTo>
                  <a:lnTo>
                    <a:pt x="284" y="29"/>
                  </a:lnTo>
                  <a:lnTo>
                    <a:pt x="284" y="1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289"/>
            <p:cNvSpPr>
              <a:spLocks noEditPoints="1"/>
            </p:cNvSpPr>
            <p:nvPr/>
          </p:nvSpPr>
          <p:spPr bwMode="auto">
            <a:xfrm>
              <a:off x="1270943" y="1888934"/>
              <a:ext cx="397012" cy="397012"/>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noEditPoints="1"/>
            </p:cNvSpPr>
            <p:nvPr/>
          </p:nvSpPr>
          <p:spPr bwMode="auto">
            <a:xfrm>
              <a:off x="5777860" y="4356908"/>
              <a:ext cx="349482" cy="390023"/>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noEditPoints="1"/>
            </p:cNvSpPr>
            <p:nvPr/>
          </p:nvSpPr>
          <p:spPr bwMode="auto">
            <a:xfrm>
              <a:off x="10231528" y="4353413"/>
              <a:ext cx="369053" cy="397012"/>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7"/>
            <p:cNvSpPr>
              <a:spLocks noEditPoints="1"/>
            </p:cNvSpPr>
            <p:nvPr/>
          </p:nvSpPr>
          <p:spPr bwMode="auto">
            <a:xfrm>
              <a:off x="9467777" y="4373683"/>
              <a:ext cx="329911" cy="356472"/>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9"/>
            <p:cNvSpPr>
              <a:spLocks noEditPoints="1"/>
            </p:cNvSpPr>
            <p:nvPr/>
          </p:nvSpPr>
          <p:spPr bwMode="auto">
            <a:xfrm>
              <a:off x="443490" y="4366693"/>
              <a:ext cx="317330" cy="370452"/>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noEditPoints="1"/>
            </p:cNvSpPr>
            <p:nvPr/>
          </p:nvSpPr>
          <p:spPr bwMode="auto">
            <a:xfrm>
              <a:off x="7572145" y="4406534"/>
              <a:ext cx="397012" cy="290769"/>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noEditPoints="1"/>
            </p:cNvSpPr>
            <p:nvPr/>
          </p:nvSpPr>
          <p:spPr bwMode="auto">
            <a:xfrm>
              <a:off x="8538910" y="4340132"/>
              <a:ext cx="423573" cy="423573"/>
            </a:xfrm>
            <a:custGeom>
              <a:avLst/>
              <a:gdLst>
                <a:gd name="T0" fmla="*/ 8 w 128"/>
                <a:gd name="T1" fmla="*/ 71 h 128"/>
                <a:gd name="T2" fmla="*/ 16 w 128"/>
                <a:gd name="T3" fmla="*/ 119 h 128"/>
                <a:gd name="T4" fmla="*/ 24 w 128"/>
                <a:gd name="T5" fmla="*/ 128 h 128"/>
                <a:gd name="T6" fmla="*/ 20 w 128"/>
                <a:gd name="T7" fmla="*/ 112 h 128"/>
                <a:gd name="T8" fmla="*/ 16 w 128"/>
                <a:gd name="T9" fmla="*/ 71 h 128"/>
                <a:gd name="T10" fmla="*/ 32 w 128"/>
                <a:gd name="T11" fmla="*/ 52 h 128"/>
                <a:gd name="T12" fmla="*/ 60 w 128"/>
                <a:gd name="T13" fmla="*/ 52 h 128"/>
                <a:gd name="T14" fmla="*/ 64 w 128"/>
                <a:gd name="T15" fmla="*/ 128 h 128"/>
                <a:gd name="T16" fmla="*/ 72 w 128"/>
                <a:gd name="T17" fmla="*/ 56 h 128"/>
                <a:gd name="T18" fmla="*/ 65 w 128"/>
                <a:gd name="T19" fmla="*/ 40 h 128"/>
                <a:gd name="T20" fmla="*/ 96 w 128"/>
                <a:gd name="T21" fmla="*/ 48 h 128"/>
                <a:gd name="T22" fmla="*/ 112 w 128"/>
                <a:gd name="T23" fmla="*/ 44 h 128"/>
                <a:gd name="T24" fmla="*/ 120 w 128"/>
                <a:gd name="T25" fmla="*/ 108 h 128"/>
                <a:gd name="T26" fmla="*/ 112 w 128"/>
                <a:gd name="T27" fmla="*/ 112 h 128"/>
                <a:gd name="T28" fmla="*/ 120 w 128"/>
                <a:gd name="T29" fmla="*/ 128 h 128"/>
                <a:gd name="T30" fmla="*/ 128 w 128"/>
                <a:gd name="T31" fmla="*/ 108 h 128"/>
                <a:gd name="T32" fmla="*/ 117 w 128"/>
                <a:gd name="T33" fmla="*/ 37 h 128"/>
                <a:gd name="T34" fmla="*/ 96 w 128"/>
                <a:gd name="T35" fmla="*/ 0 h 128"/>
                <a:gd name="T36" fmla="*/ 74 w 128"/>
                <a:gd name="T37" fmla="*/ 32 h 128"/>
                <a:gd name="T38" fmla="*/ 68 w 128"/>
                <a:gd name="T39" fmla="*/ 28 h 128"/>
                <a:gd name="T40" fmla="*/ 20 w 128"/>
                <a:gd name="T41" fmla="*/ 28 h 128"/>
                <a:gd name="T42" fmla="*/ 0 w 128"/>
                <a:gd name="T43" fmla="*/ 60 h 128"/>
                <a:gd name="T44" fmla="*/ 112 w 128"/>
                <a:gd name="T45" fmla="*/ 24 h 128"/>
                <a:gd name="T46" fmla="*/ 80 w 128"/>
                <a:gd name="T47" fmla="*/ 24 h 128"/>
                <a:gd name="T48" fmla="*/ 44 w 128"/>
                <a:gd name="T49" fmla="*/ 12 h 128"/>
                <a:gd name="T50" fmla="*/ 44 w 128"/>
                <a:gd name="T51" fmla="*/ 44 h 128"/>
                <a:gd name="T52" fmla="*/ 44 w 128"/>
                <a:gd name="T53" fmla="*/ 12 h 128"/>
                <a:gd name="T54" fmla="*/ 27 w 128"/>
                <a:gd name="T55" fmla="*/ 45 h 128"/>
                <a:gd name="T56" fmla="*/ 12 w 128"/>
                <a:gd name="T57" fmla="*/ 64 h 128"/>
                <a:gd name="T58" fmla="*/ 23 w 128"/>
                <a:gd name="T59" fmla="*/ 38 h 128"/>
                <a:gd name="T60" fmla="*/ 48 w 128"/>
                <a:gd name="T61" fmla="*/ 120 h 128"/>
                <a:gd name="T62" fmla="*/ 40 w 128"/>
                <a:gd name="T63" fmla="*/ 128 h 128"/>
                <a:gd name="T64" fmla="*/ 88 w 128"/>
                <a:gd name="T65" fmla="*/ 128 h 128"/>
                <a:gd name="T66" fmla="*/ 96 w 128"/>
                <a:gd name="T67" fmla="*/ 120 h 128"/>
                <a:gd name="T68" fmla="*/ 88 w 128"/>
                <a:gd name="T6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0" y="60"/>
                  </a:moveTo>
                  <a:cubicBezTo>
                    <a:pt x="0" y="65"/>
                    <a:pt x="4" y="70"/>
                    <a:pt x="8" y="71"/>
                  </a:cubicBezTo>
                  <a:cubicBezTo>
                    <a:pt x="8" y="108"/>
                    <a:pt x="8" y="108"/>
                    <a:pt x="8" y="108"/>
                  </a:cubicBezTo>
                  <a:cubicBezTo>
                    <a:pt x="8" y="113"/>
                    <a:pt x="12" y="118"/>
                    <a:pt x="16" y="119"/>
                  </a:cubicBezTo>
                  <a:cubicBezTo>
                    <a:pt x="16" y="128"/>
                    <a:pt x="16" y="128"/>
                    <a:pt x="16" y="128"/>
                  </a:cubicBezTo>
                  <a:cubicBezTo>
                    <a:pt x="24" y="128"/>
                    <a:pt x="24" y="128"/>
                    <a:pt x="24" y="128"/>
                  </a:cubicBezTo>
                  <a:cubicBezTo>
                    <a:pt x="24" y="112"/>
                    <a:pt x="24" y="112"/>
                    <a:pt x="24" y="112"/>
                  </a:cubicBezTo>
                  <a:cubicBezTo>
                    <a:pt x="20" y="112"/>
                    <a:pt x="20" y="112"/>
                    <a:pt x="20" y="112"/>
                  </a:cubicBezTo>
                  <a:cubicBezTo>
                    <a:pt x="18" y="112"/>
                    <a:pt x="16" y="110"/>
                    <a:pt x="16" y="108"/>
                  </a:cubicBezTo>
                  <a:cubicBezTo>
                    <a:pt x="16" y="71"/>
                    <a:pt x="16" y="71"/>
                    <a:pt x="16" y="71"/>
                  </a:cubicBezTo>
                  <a:cubicBezTo>
                    <a:pt x="21" y="70"/>
                    <a:pt x="24" y="65"/>
                    <a:pt x="24" y="60"/>
                  </a:cubicBezTo>
                  <a:cubicBezTo>
                    <a:pt x="24" y="56"/>
                    <a:pt x="28" y="52"/>
                    <a:pt x="32" y="52"/>
                  </a:cubicBezTo>
                  <a:cubicBezTo>
                    <a:pt x="44" y="52"/>
                    <a:pt x="44" y="52"/>
                    <a:pt x="44" y="52"/>
                  </a:cubicBezTo>
                  <a:cubicBezTo>
                    <a:pt x="60" y="52"/>
                    <a:pt x="60" y="52"/>
                    <a:pt x="60" y="52"/>
                  </a:cubicBezTo>
                  <a:cubicBezTo>
                    <a:pt x="63" y="52"/>
                    <a:pt x="64" y="54"/>
                    <a:pt x="64" y="56"/>
                  </a:cubicBezTo>
                  <a:cubicBezTo>
                    <a:pt x="64" y="128"/>
                    <a:pt x="64" y="128"/>
                    <a:pt x="64" y="128"/>
                  </a:cubicBezTo>
                  <a:cubicBezTo>
                    <a:pt x="72" y="128"/>
                    <a:pt x="72" y="128"/>
                    <a:pt x="72" y="128"/>
                  </a:cubicBezTo>
                  <a:cubicBezTo>
                    <a:pt x="72" y="56"/>
                    <a:pt x="72" y="56"/>
                    <a:pt x="72" y="56"/>
                  </a:cubicBezTo>
                  <a:cubicBezTo>
                    <a:pt x="72" y="50"/>
                    <a:pt x="68" y="45"/>
                    <a:pt x="62" y="44"/>
                  </a:cubicBezTo>
                  <a:cubicBezTo>
                    <a:pt x="63" y="43"/>
                    <a:pt x="64" y="41"/>
                    <a:pt x="65" y="40"/>
                  </a:cubicBezTo>
                  <a:cubicBezTo>
                    <a:pt x="79" y="40"/>
                    <a:pt x="79" y="40"/>
                    <a:pt x="79" y="40"/>
                  </a:cubicBezTo>
                  <a:cubicBezTo>
                    <a:pt x="83" y="45"/>
                    <a:pt x="89" y="48"/>
                    <a:pt x="96" y="48"/>
                  </a:cubicBezTo>
                  <a:cubicBezTo>
                    <a:pt x="101" y="48"/>
                    <a:pt x="106" y="47"/>
                    <a:pt x="110" y="44"/>
                  </a:cubicBezTo>
                  <a:cubicBezTo>
                    <a:pt x="112" y="44"/>
                    <a:pt x="112" y="44"/>
                    <a:pt x="112" y="44"/>
                  </a:cubicBezTo>
                  <a:cubicBezTo>
                    <a:pt x="117" y="44"/>
                    <a:pt x="120" y="48"/>
                    <a:pt x="120" y="52"/>
                  </a:cubicBezTo>
                  <a:cubicBezTo>
                    <a:pt x="120" y="108"/>
                    <a:pt x="120" y="108"/>
                    <a:pt x="120" y="108"/>
                  </a:cubicBezTo>
                  <a:cubicBezTo>
                    <a:pt x="120" y="110"/>
                    <a:pt x="119" y="112"/>
                    <a:pt x="116" y="112"/>
                  </a:cubicBezTo>
                  <a:cubicBezTo>
                    <a:pt x="112" y="112"/>
                    <a:pt x="112" y="112"/>
                    <a:pt x="112" y="112"/>
                  </a:cubicBezTo>
                  <a:cubicBezTo>
                    <a:pt x="112" y="128"/>
                    <a:pt x="112" y="128"/>
                    <a:pt x="112" y="128"/>
                  </a:cubicBezTo>
                  <a:cubicBezTo>
                    <a:pt x="120" y="128"/>
                    <a:pt x="120" y="128"/>
                    <a:pt x="120" y="128"/>
                  </a:cubicBezTo>
                  <a:cubicBezTo>
                    <a:pt x="120" y="119"/>
                    <a:pt x="120" y="119"/>
                    <a:pt x="120" y="119"/>
                  </a:cubicBezTo>
                  <a:cubicBezTo>
                    <a:pt x="125" y="118"/>
                    <a:pt x="128" y="113"/>
                    <a:pt x="128" y="108"/>
                  </a:cubicBezTo>
                  <a:cubicBezTo>
                    <a:pt x="128" y="52"/>
                    <a:pt x="128" y="52"/>
                    <a:pt x="128" y="52"/>
                  </a:cubicBezTo>
                  <a:cubicBezTo>
                    <a:pt x="128" y="45"/>
                    <a:pt x="124" y="39"/>
                    <a:pt x="117" y="37"/>
                  </a:cubicBezTo>
                  <a:cubicBezTo>
                    <a:pt x="119" y="33"/>
                    <a:pt x="120" y="29"/>
                    <a:pt x="120" y="24"/>
                  </a:cubicBezTo>
                  <a:cubicBezTo>
                    <a:pt x="120" y="11"/>
                    <a:pt x="110" y="0"/>
                    <a:pt x="96" y="0"/>
                  </a:cubicBezTo>
                  <a:cubicBezTo>
                    <a:pt x="83" y="0"/>
                    <a:pt x="72" y="11"/>
                    <a:pt x="72" y="24"/>
                  </a:cubicBezTo>
                  <a:cubicBezTo>
                    <a:pt x="72" y="27"/>
                    <a:pt x="73" y="29"/>
                    <a:pt x="74" y="32"/>
                  </a:cubicBezTo>
                  <a:cubicBezTo>
                    <a:pt x="68" y="32"/>
                    <a:pt x="68" y="32"/>
                    <a:pt x="68" y="32"/>
                  </a:cubicBezTo>
                  <a:cubicBezTo>
                    <a:pt x="68" y="31"/>
                    <a:pt x="68" y="29"/>
                    <a:pt x="68" y="28"/>
                  </a:cubicBezTo>
                  <a:cubicBezTo>
                    <a:pt x="68" y="15"/>
                    <a:pt x="58" y="4"/>
                    <a:pt x="44" y="4"/>
                  </a:cubicBezTo>
                  <a:cubicBezTo>
                    <a:pt x="31" y="4"/>
                    <a:pt x="20" y="15"/>
                    <a:pt x="20" y="28"/>
                  </a:cubicBezTo>
                  <a:cubicBezTo>
                    <a:pt x="20" y="29"/>
                    <a:pt x="21" y="30"/>
                    <a:pt x="21" y="30"/>
                  </a:cubicBezTo>
                  <a:cubicBezTo>
                    <a:pt x="9" y="35"/>
                    <a:pt x="0" y="47"/>
                    <a:pt x="0" y="60"/>
                  </a:cubicBezTo>
                  <a:close/>
                  <a:moveTo>
                    <a:pt x="96" y="8"/>
                  </a:moveTo>
                  <a:cubicBezTo>
                    <a:pt x="105" y="8"/>
                    <a:pt x="112" y="15"/>
                    <a:pt x="112" y="24"/>
                  </a:cubicBezTo>
                  <a:cubicBezTo>
                    <a:pt x="112" y="33"/>
                    <a:pt x="105" y="40"/>
                    <a:pt x="96" y="40"/>
                  </a:cubicBezTo>
                  <a:cubicBezTo>
                    <a:pt x="88" y="40"/>
                    <a:pt x="80" y="33"/>
                    <a:pt x="80" y="24"/>
                  </a:cubicBezTo>
                  <a:cubicBezTo>
                    <a:pt x="80" y="15"/>
                    <a:pt x="88" y="8"/>
                    <a:pt x="96" y="8"/>
                  </a:cubicBezTo>
                  <a:close/>
                  <a:moveTo>
                    <a:pt x="44" y="12"/>
                  </a:moveTo>
                  <a:cubicBezTo>
                    <a:pt x="53" y="12"/>
                    <a:pt x="60" y="19"/>
                    <a:pt x="60" y="28"/>
                  </a:cubicBezTo>
                  <a:cubicBezTo>
                    <a:pt x="60" y="37"/>
                    <a:pt x="53" y="44"/>
                    <a:pt x="44" y="44"/>
                  </a:cubicBezTo>
                  <a:cubicBezTo>
                    <a:pt x="36" y="44"/>
                    <a:pt x="28" y="37"/>
                    <a:pt x="28" y="28"/>
                  </a:cubicBezTo>
                  <a:cubicBezTo>
                    <a:pt x="28" y="19"/>
                    <a:pt x="36" y="12"/>
                    <a:pt x="44" y="12"/>
                  </a:cubicBezTo>
                  <a:close/>
                  <a:moveTo>
                    <a:pt x="23" y="38"/>
                  </a:moveTo>
                  <a:cubicBezTo>
                    <a:pt x="24" y="41"/>
                    <a:pt x="26" y="43"/>
                    <a:pt x="27" y="45"/>
                  </a:cubicBezTo>
                  <a:cubicBezTo>
                    <a:pt x="21" y="47"/>
                    <a:pt x="16" y="53"/>
                    <a:pt x="16" y="60"/>
                  </a:cubicBezTo>
                  <a:cubicBezTo>
                    <a:pt x="16" y="62"/>
                    <a:pt x="15" y="64"/>
                    <a:pt x="12" y="64"/>
                  </a:cubicBezTo>
                  <a:cubicBezTo>
                    <a:pt x="10" y="64"/>
                    <a:pt x="8" y="62"/>
                    <a:pt x="8" y="60"/>
                  </a:cubicBezTo>
                  <a:cubicBezTo>
                    <a:pt x="8" y="51"/>
                    <a:pt x="14" y="42"/>
                    <a:pt x="23" y="38"/>
                  </a:cubicBezTo>
                  <a:close/>
                  <a:moveTo>
                    <a:pt x="40" y="120"/>
                  </a:moveTo>
                  <a:cubicBezTo>
                    <a:pt x="48" y="120"/>
                    <a:pt x="48" y="120"/>
                    <a:pt x="48" y="120"/>
                  </a:cubicBezTo>
                  <a:cubicBezTo>
                    <a:pt x="48" y="128"/>
                    <a:pt x="48" y="128"/>
                    <a:pt x="48" y="128"/>
                  </a:cubicBezTo>
                  <a:cubicBezTo>
                    <a:pt x="40" y="128"/>
                    <a:pt x="40" y="128"/>
                    <a:pt x="40" y="128"/>
                  </a:cubicBezTo>
                  <a:lnTo>
                    <a:pt x="40" y="120"/>
                  </a:lnTo>
                  <a:close/>
                  <a:moveTo>
                    <a:pt x="88" y="128"/>
                  </a:moveTo>
                  <a:cubicBezTo>
                    <a:pt x="88" y="120"/>
                    <a:pt x="88" y="120"/>
                    <a:pt x="88" y="120"/>
                  </a:cubicBezTo>
                  <a:cubicBezTo>
                    <a:pt x="96" y="120"/>
                    <a:pt x="96" y="120"/>
                    <a:pt x="96" y="120"/>
                  </a:cubicBezTo>
                  <a:cubicBezTo>
                    <a:pt x="96" y="128"/>
                    <a:pt x="96" y="128"/>
                    <a:pt x="96" y="128"/>
                  </a:cubicBezTo>
                  <a:lnTo>
                    <a:pt x="88"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44"/>
            <p:cNvSpPr>
              <a:spLocks noEditPoints="1"/>
            </p:cNvSpPr>
            <p:nvPr/>
          </p:nvSpPr>
          <p:spPr bwMode="auto">
            <a:xfrm>
              <a:off x="6726477" y="4376479"/>
              <a:ext cx="321524" cy="350881"/>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noEditPoints="1"/>
            </p:cNvSpPr>
            <p:nvPr/>
          </p:nvSpPr>
          <p:spPr bwMode="auto">
            <a:xfrm>
              <a:off x="4930495" y="4366693"/>
              <a:ext cx="264209" cy="370452"/>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3930506" y="4439385"/>
              <a:ext cx="416583" cy="225067"/>
            </a:xfrm>
            <a:custGeom>
              <a:avLst/>
              <a:gdLst>
                <a:gd name="T0" fmla="*/ 284 w 298"/>
                <a:gd name="T1" fmla="*/ 0 h 161"/>
                <a:gd name="T2" fmla="*/ 149 w 298"/>
                <a:gd name="T3" fmla="*/ 135 h 161"/>
                <a:gd name="T4" fmla="*/ 14 w 298"/>
                <a:gd name="T5" fmla="*/ 0 h 161"/>
                <a:gd name="T6" fmla="*/ 0 w 298"/>
                <a:gd name="T7" fmla="*/ 12 h 161"/>
                <a:gd name="T8" fmla="*/ 149 w 298"/>
                <a:gd name="T9" fmla="*/ 161 h 161"/>
                <a:gd name="T10" fmla="*/ 298 w 298"/>
                <a:gd name="T11" fmla="*/ 12 h 161"/>
                <a:gd name="T12" fmla="*/ 284 w 298"/>
                <a:gd name="T13" fmla="*/ 0 h 161"/>
              </a:gdLst>
              <a:ahLst/>
              <a:cxnLst>
                <a:cxn ang="0">
                  <a:pos x="T0" y="T1"/>
                </a:cxn>
                <a:cxn ang="0">
                  <a:pos x="T2" y="T3"/>
                </a:cxn>
                <a:cxn ang="0">
                  <a:pos x="T4" y="T5"/>
                </a:cxn>
                <a:cxn ang="0">
                  <a:pos x="T6" y="T7"/>
                </a:cxn>
                <a:cxn ang="0">
                  <a:pos x="T8" y="T9"/>
                </a:cxn>
                <a:cxn ang="0">
                  <a:pos x="T10" y="T11"/>
                </a:cxn>
                <a:cxn ang="0">
                  <a:pos x="T12" y="T13"/>
                </a:cxn>
              </a:cxnLst>
              <a:rect l="0" t="0" r="r" b="b"/>
              <a:pathLst>
                <a:path w="298" h="161">
                  <a:moveTo>
                    <a:pt x="284" y="0"/>
                  </a:moveTo>
                  <a:lnTo>
                    <a:pt x="149" y="135"/>
                  </a:lnTo>
                  <a:lnTo>
                    <a:pt x="14" y="0"/>
                  </a:lnTo>
                  <a:lnTo>
                    <a:pt x="0" y="12"/>
                  </a:lnTo>
                  <a:lnTo>
                    <a:pt x="149" y="161"/>
                  </a:lnTo>
                  <a:lnTo>
                    <a:pt x="298" y="12"/>
                  </a:lnTo>
                  <a:lnTo>
                    <a:pt x="28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noEditPoints="1"/>
            </p:cNvSpPr>
            <p:nvPr/>
          </p:nvSpPr>
          <p:spPr bwMode="auto">
            <a:xfrm>
              <a:off x="3021292" y="4392555"/>
              <a:ext cx="423573" cy="31872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noEditPoints="1"/>
            </p:cNvSpPr>
            <p:nvPr/>
          </p:nvSpPr>
          <p:spPr bwMode="auto">
            <a:xfrm>
              <a:off x="2132636" y="4360403"/>
              <a:ext cx="370452" cy="383033"/>
            </a:xfrm>
            <a:custGeom>
              <a:avLst/>
              <a:gdLst>
                <a:gd name="T0" fmla="*/ 40 w 112"/>
                <a:gd name="T1" fmla="*/ 68 h 116"/>
                <a:gd name="T2" fmla="*/ 48 w 112"/>
                <a:gd name="T3" fmla="*/ 60 h 116"/>
                <a:gd name="T4" fmla="*/ 56 w 112"/>
                <a:gd name="T5" fmla="*/ 68 h 116"/>
                <a:gd name="T6" fmla="*/ 48 w 112"/>
                <a:gd name="T7" fmla="*/ 76 h 116"/>
                <a:gd name="T8" fmla="*/ 40 w 112"/>
                <a:gd name="T9" fmla="*/ 68 h 116"/>
                <a:gd name="T10" fmla="*/ 48 w 112"/>
                <a:gd name="T11" fmla="*/ 36 h 116"/>
                <a:gd name="T12" fmla="*/ 56 w 112"/>
                <a:gd name="T13" fmla="*/ 28 h 116"/>
                <a:gd name="T14" fmla="*/ 48 w 112"/>
                <a:gd name="T15" fmla="*/ 20 h 116"/>
                <a:gd name="T16" fmla="*/ 40 w 112"/>
                <a:gd name="T17" fmla="*/ 28 h 116"/>
                <a:gd name="T18" fmla="*/ 48 w 112"/>
                <a:gd name="T19" fmla="*/ 36 h 116"/>
                <a:gd name="T20" fmla="*/ 68 w 112"/>
                <a:gd name="T21" fmla="*/ 56 h 116"/>
                <a:gd name="T22" fmla="*/ 76 w 112"/>
                <a:gd name="T23" fmla="*/ 48 h 116"/>
                <a:gd name="T24" fmla="*/ 68 w 112"/>
                <a:gd name="T25" fmla="*/ 40 h 116"/>
                <a:gd name="T26" fmla="*/ 60 w 112"/>
                <a:gd name="T27" fmla="*/ 48 h 116"/>
                <a:gd name="T28" fmla="*/ 68 w 112"/>
                <a:gd name="T29" fmla="*/ 56 h 116"/>
                <a:gd name="T30" fmla="*/ 28 w 112"/>
                <a:gd name="T31" fmla="*/ 56 h 116"/>
                <a:gd name="T32" fmla="*/ 36 w 112"/>
                <a:gd name="T33" fmla="*/ 48 h 116"/>
                <a:gd name="T34" fmla="*/ 28 w 112"/>
                <a:gd name="T35" fmla="*/ 40 h 116"/>
                <a:gd name="T36" fmla="*/ 20 w 112"/>
                <a:gd name="T37" fmla="*/ 48 h 116"/>
                <a:gd name="T38" fmla="*/ 28 w 112"/>
                <a:gd name="T39" fmla="*/ 56 h 116"/>
                <a:gd name="T40" fmla="*/ 96 w 112"/>
                <a:gd name="T41" fmla="*/ 48 h 116"/>
                <a:gd name="T42" fmla="*/ 96 w 112"/>
                <a:gd name="T43" fmla="*/ 74 h 116"/>
                <a:gd name="T44" fmla="*/ 112 w 112"/>
                <a:gd name="T45" fmla="*/ 72 h 116"/>
                <a:gd name="T46" fmla="*/ 112 w 112"/>
                <a:gd name="T47" fmla="*/ 76 h 116"/>
                <a:gd name="T48" fmla="*/ 112 w 112"/>
                <a:gd name="T49" fmla="*/ 80 h 116"/>
                <a:gd name="T50" fmla="*/ 112 w 112"/>
                <a:gd name="T51" fmla="*/ 92 h 116"/>
                <a:gd name="T52" fmla="*/ 112 w 112"/>
                <a:gd name="T53" fmla="*/ 96 h 116"/>
                <a:gd name="T54" fmla="*/ 112 w 112"/>
                <a:gd name="T55" fmla="*/ 100 h 116"/>
                <a:gd name="T56" fmla="*/ 83 w 112"/>
                <a:gd name="T57" fmla="*/ 108 h 116"/>
                <a:gd name="T58" fmla="*/ 48 w 112"/>
                <a:gd name="T59" fmla="*/ 116 h 116"/>
                <a:gd name="T60" fmla="*/ 0 w 112"/>
                <a:gd name="T61" fmla="*/ 68 h 116"/>
                <a:gd name="T62" fmla="*/ 0 w 112"/>
                <a:gd name="T63" fmla="*/ 44 h 116"/>
                <a:gd name="T64" fmla="*/ 1 w 112"/>
                <a:gd name="T65" fmla="*/ 44 h 116"/>
                <a:gd name="T66" fmla="*/ 48 w 112"/>
                <a:gd name="T67" fmla="*/ 0 h 116"/>
                <a:gd name="T68" fmla="*/ 96 w 112"/>
                <a:gd name="T69" fmla="*/ 48 h 116"/>
                <a:gd name="T70" fmla="*/ 8 w 112"/>
                <a:gd name="T71" fmla="*/ 48 h 116"/>
                <a:gd name="T72" fmla="*/ 48 w 112"/>
                <a:gd name="T73" fmla="*/ 88 h 116"/>
                <a:gd name="T74" fmla="*/ 87 w 112"/>
                <a:gd name="T75" fmla="*/ 58 h 116"/>
                <a:gd name="T76" fmla="*/ 88 w 112"/>
                <a:gd name="T77" fmla="*/ 48 h 116"/>
                <a:gd name="T78" fmla="*/ 48 w 112"/>
                <a:gd name="T79" fmla="*/ 8 h 116"/>
                <a:gd name="T80" fmla="*/ 8 w 112"/>
                <a:gd name="T81" fmla="*/ 48 h 116"/>
                <a:gd name="T82" fmla="*/ 83 w 112"/>
                <a:gd name="T83" fmla="*/ 88 h 116"/>
                <a:gd name="T84" fmla="*/ 48 w 112"/>
                <a:gd name="T85" fmla="*/ 96 h 116"/>
                <a:gd name="T86" fmla="*/ 9 w 112"/>
                <a:gd name="T87" fmla="*/ 76 h 116"/>
                <a:gd name="T88" fmla="*/ 48 w 112"/>
                <a:gd name="T89" fmla="*/ 108 h 116"/>
                <a:gd name="T90" fmla="*/ 78 w 112"/>
                <a:gd name="T91" fmla="*/ 101 h 116"/>
                <a:gd name="T92" fmla="*/ 104 w 112"/>
                <a:gd name="T93" fmla="*/ 93 h 116"/>
                <a:gd name="T94" fmla="*/ 104 w 112"/>
                <a:gd name="T95" fmla="*/ 81 h 116"/>
                <a:gd name="T96" fmla="*/ 83 w 112"/>
                <a:gd name="T97"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16">
                  <a:moveTo>
                    <a:pt x="40" y="68"/>
                  </a:moveTo>
                  <a:cubicBezTo>
                    <a:pt x="40" y="64"/>
                    <a:pt x="44" y="60"/>
                    <a:pt x="48" y="60"/>
                  </a:cubicBezTo>
                  <a:cubicBezTo>
                    <a:pt x="53" y="60"/>
                    <a:pt x="56" y="64"/>
                    <a:pt x="56" y="68"/>
                  </a:cubicBezTo>
                  <a:cubicBezTo>
                    <a:pt x="56" y="73"/>
                    <a:pt x="53" y="76"/>
                    <a:pt x="48" y="76"/>
                  </a:cubicBezTo>
                  <a:cubicBezTo>
                    <a:pt x="44" y="76"/>
                    <a:pt x="40" y="73"/>
                    <a:pt x="40" y="68"/>
                  </a:cubicBezTo>
                  <a:close/>
                  <a:moveTo>
                    <a:pt x="48" y="36"/>
                  </a:moveTo>
                  <a:cubicBezTo>
                    <a:pt x="53" y="36"/>
                    <a:pt x="56" y="33"/>
                    <a:pt x="56" y="28"/>
                  </a:cubicBezTo>
                  <a:cubicBezTo>
                    <a:pt x="56" y="24"/>
                    <a:pt x="53" y="20"/>
                    <a:pt x="48" y="20"/>
                  </a:cubicBezTo>
                  <a:cubicBezTo>
                    <a:pt x="44" y="20"/>
                    <a:pt x="40" y="24"/>
                    <a:pt x="40" y="28"/>
                  </a:cubicBezTo>
                  <a:cubicBezTo>
                    <a:pt x="40" y="33"/>
                    <a:pt x="44" y="36"/>
                    <a:pt x="48" y="36"/>
                  </a:cubicBezTo>
                  <a:close/>
                  <a:moveTo>
                    <a:pt x="68" y="56"/>
                  </a:moveTo>
                  <a:cubicBezTo>
                    <a:pt x="73" y="56"/>
                    <a:pt x="76" y="53"/>
                    <a:pt x="76" y="48"/>
                  </a:cubicBezTo>
                  <a:cubicBezTo>
                    <a:pt x="76" y="44"/>
                    <a:pt x="73" y="40"/>
                    <a:pt x="68" y="40"/>
                  </a:cubicBezTo>
                  <a:cubicBezTo>
                    <a:pt x="64" y="40"/>
                    <a:pt x="60" y="44"/>
                    <a:pt x="60" y="48"/>
                  </a:cubicBezTo>
                  <a:cubicBezTo>
                    <a:pt x="60" y="53"/>
                    <a:pt x="64" y="56"/>
                    <a:pt x="68" y="56"/>
                  </a:cubicBezTo>
                  <a:close/>
                  <a:moveTo>
                    <a:pt x="28" y="56"/>
                  </a:moveTo>
                  <a:cubicBezTo>
                    <a:pt x="33" y="56"/>
                    <a:pt x="36" y="53"/>
                    <a:pt x="36" y="48"/>
                  </a:cubicBezTo>
                  <a:cubicBezTo>
                    <a:pt x="36" y="44"/>
                    <a:pt x="33" y="40"/>
                    <a:pt x="28" y="40"/>
                  </a:cubicBezTo>
                  <a:cubicBezTo>
                    <a:pt x="24" y="40"/>
                    <a:pt x="20" y="44"/>
                    <a:pt x="20" y="48"/>
                  </a:cubicBezTo>
                  <a:cubicBezTo>
                    <a:pt x="20" y="53"/>
                    <a:pt x="24" y="56"/>
                    <a:pt x="28" y="56"/>
                  </a:cubicBezTo>
                  <a:close/>
                  <a:moveTo>
                    <a:pt x="96" y="48"/>
                  </a:moveTo>
                  <a:cubicBezTo>
                    <a:pt x="96" y="74"/>
                    <a:pt x="96" y="74"/>
                    <a:pt x="96" y="74"/>
                  </a:cubicBezTo>
                  <a:cubicBezTo>
                    <a:pt x="102" y="73"/>
                    <a:pt x="107" y="72"/>
                    <a:pt x="112" y="72"/>
                  </a:cubicBezTo>
                  <a:cubicBezTo>
                    <a:pt x="112" y="76"/>
                    <a:pt x="112" y="76"/>
                    <a:pt x="112" y="76"/>
                  </a:cubicBezTo>
                  <a:cubicBezTo>
                    <a:pt x="112" y="80"/>
                    <a:pt x="112" y="80"/>
                    <a:pt x="112" y="80"/>
                  </a:cubicBezTo>
                  <a:cubicBezTo>
                    <a:pt x="112" y="92"/>
                    <a:pt x="112" y="92"/>
                    <a:pt x="112" y="92"/>
                  </a:cubicBezTo>
                  <a:cubicBezTo>
                    <a:pt x="112" y="96"/>
                    <a:pt x="112" y="96"/>
                    <a:pt x="112" y="96"/>
                  </a:cubicBezTo>
                  <a:cubicBezTo>
                    <a:pt x="112" y="100"/>
                    <a:pt x="112" y="100"/>
                    <a:pt x="112" y="100"/>
                  </a:cubicBezTo>
                  <a:cubicBezTo>
                    <a:pt x="101" y="100"/>
                    <a:pt x="90" y="103"/>
                    <a:pt x="83" y="108"/>
                  </a:cubicBezTo>
                  <a:cubicBezTo>
                    <a:pt x="73" y="113"/>
                    <a:pt x="61" y="116"/>
                    <a:pt x="48" y="116"/>
                  </a:cubicBezTo>
                  <a:cubicBezTo>
                    <a:pt x="22" y="116"/>
                    <a:pt x="0" y="95"/>
                    <a:pt x="0" y="68"/>
                  </a:cubicBezTo>
                  <a:cubicBezTo>
                    <a:pt x="0" y="44"/>
                    <a:pt x="0" y="44"/>
                    <a:pt x="0" y="44"/>
                  </a:cubicBezTo>
                  <a:cubicBezTo>
                    <a:pt x="1" y="44"/>
                    <a:pt x="1" y="44"/>
                    <a:pt x="1" y="44"/>
                  </a:cubicBezTo>
                  <a:cubicBezTo>
                    <a:pt x="3" y="20"/>
                    <a:pt x="23" y="0"/>
                    <a:pt x="48" y="0"/>
                  </a:cubicBezTo>
                  <a:cubicBezTo>
                    <a:pt x="75" y="0"/>
                    <a:pt x="96" y="22"/>
                    <a:pt x="96" y="48"/>
                  </a:cubicBezTo>
                  <a:close/>
                  <a:moveTo>
                    <a:pt x="8" y="48"/>
                  </a:moveTo>
                  <a:cubicBezTo>
                    <a:pt x="8" y="70"/>
                    <a:pt x="26" y="88"/>
                    <a:pt x="48" y="88"/>
                  </a:cubicBezTo>
                  <a:cubicBezTo>
                    <a:pt x="67" y="88"/>
                    <a:pt x="83" y="75"/>
                    <a:pt x="87" y="58"/>
                  </a:cubicBezTo>
                  <a:cubicBezTo>
                    <a:pt x="88" y="48"/>
                    <a:pt x="88" y="48"/>
                    <a:pt x="88" y="48"/>
                  </a:cubicBezTo>
                  <a:cubicBezTo>
                    <a:pt x="88" y="26"/>
                    <a:pt x="71" y="8"/>
                    <a:pt x="48" y="8"/>
                  </a:cubicBezTo>
                  <a:cubicBezTo>
                    <a:pt x="26" y="8"/>
                    <a:pt x="8" y="26"/>
                    <a:pt x="8" y="48"/>
                  </a:cubicBezTo>
                  <a:close/>
                  <a:moveTo>
                    <a:pt x="83" y="88"/>
                  </a:moveTo>
                  <a:cubicBezTo>
                    <a:pt x="73" y="93"/>
                    <a:pt x="61" y="96"/>
                    <a:pt x="48" y="96"/>
                  </a:cubicBezTo>
                  <a:cubicBezTo>
                    <a:pt x="32" y="96"/>
                    <a:pt x="18" y="88"/>
                    <a:pt x="9" y="76"/>
                  </a:cubicBezTo>
                  <a:cubicBezTo>
                    <a:pt x="13" y="94"/>
                    <a:pt x="29" y="108"/>
                    <a:pt x="48" y="108"/>
                  </a:cubicBezTo>
                  <a:cubicBezTo>
                    <a:pt x="60" y="108"/>
                    <a:pt x="70" y="106"/>
                    <a:pt x="78" y="101"/>
                  </a:cubicBezTo>
                  <a:cubicBezTo>
                    <a:pt x="86" y="97"/>
                    <a:pt x="95" y="94"/>
                    <a:pt x="104" y="93"/>
                  </a:cubicBezTo>
                  <a:cubicBezTo>
                    <a:pt x="104" y="81"/>
                    <a:pt x="104" y="81"/>
                    <a:pt x="104" y="81"/>
                  </a:cubicBezTo>
                  <a:cubicBezTo>
                    <a:pt x="96" y="82"/>
                    <a:pt x="89" y="84"/>
                    <a:pt x="83" y="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noEditPoints="1"/>
            </p:cNvSpPr>
            <p:nvPr/>
          </p:nvSpPr>
          <p:spPr bwMode="auto">
            <a:xfrm>
              <a:off x="1285070" y="4372869"/>
              <a:ext cx="368757" cy="35809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noEditPoints="1"/>
            </p:cNvSpPr>
            <p:nvPr/>
          </p:nvSpPr>
          <p:spPr bwMode="auto">
            <a:xfrm>
              <a:off x="443490" y="5565035"/>
              <a:ext cx="353677" cy="264209"/>
            </a:xfrm>
            <a:custGeom>
              <a:avLst/>
              <a:gdLst>
                <a:gd name="T0" fmla="*/ 253 w 253"/>
                <a:gd name="T1" fmla="*/ 95 h 189"/>
                <a:gd name="T2" fmla="*/ 123 w 253"/>
                <a:gd name="T3" fmla="*/ 0 h 189"/>
                <a:gd name="T4" fmla="*/ 123 w 253"/>
                <a:gd name="T5" fmla="*/ 90 h 189"/>
                <a:gd name="T6" fmla="*/ 0 w 253"/>
                <a:gd name="T7" fmla="*/ 0 h 189"/>
                <a:gd name="T8" fmla="*/ 0 w 253"/>
                <a:gd name="T9" fmla="*/ 189 h 189"/>
                <a:gd name="T10" fmla="*/ 123 w 253"/>
                <a:gd name="T11" fmla="*/ 99 h 189"/>
                <a:gd name="T12" fmla="*/ 123 w 253"/>
                <a:gd name="T13" fmla="*/ 189 h 189"/>
                <a:gd name="T14" fmla="*/ 253 w 253"/>
                <a:gd name="T15" fmla="*/ 95 h 189"/>
                <a:gd name="T16" fmla="*/ 142 w 253"/>
                <a:gd name="T17" fmla="*/ 36 h 189"/>
                <a:gd name="T18" fmla="*/ 220 w 253"/>
                <a:gd name="T19" fmla="*/ 95 h 189"/>
                <a:gd name="T20" fmla="*/ 142 w 253"/>
                <a:gd name="T21" fmla="*/ 152 h 189"/>
                <a:gd name="T22" fmla="*/ 142 w 253"/>
                <a:gd name="T23" fmla="*/ 36 h 189"/>
                <a:gd name="T24" fmla="*/ 19 w 253"/>
                <a:gd name="T25" fmla="*/ 152 h 189"/>
                <a:gd name="T26" fmla="*/ 19 w 253"/>
                <a:gd name="T27" fmla="*/ 36 h 189"/>
                <a:gd name="T28" fmla="*/ 97 w 253"/>
                <a:gd name="T29" fmla="*/ 95 h 189"/>
                <a:gd name="T30" fmla="*/ 19 w 253"/>
                <a:gd name="T31" fmla="*/ 1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3" h="189">
                  <a:moveTo>
                    <a:pt x="253" y="95"/>
                  </a:moveTo>
                  <a:lnTo>
                    <a:pt x="123" y="0"/>
                  </a:lnTo>
                  <a:lnTo>
                    <a:pt x="123" y="90"/>
                  </a:lnTo>
                  <a:lnTo>
                    <a:pt x="0" y="0"/>
                  </a:lnTo>
                  <a:lnTo>
                    <a:pt x="0" y="189"/>
                  </a:lnTo>
                  <a:lnTo>
                    <a:pt x="123" y="99"/>
                  </a:lnTo>
                  <a:lnTo>
                    <a:pt x="123" y="189"/>
                  </a:lnTo>
                  <a:lnTo>
                    <a:pt x="253" y="95"/>
                  </a:lnTo>
                  <a:close/>
                  <a:moveTo>
                    <a:pt x="142" y="36"/>
                  </a:moveTo>
                  <a:lnTo>
                    <a:pt x="220" y="95"/>
                  </a:lnTo>
                  <a:lnTo>
                    <a:pt x="142" y="152"/>
                  </a:lnTo>
                  <a:lnTo>
                    <a:pt x="142" y="36"/>
                  </a:lnTo>
                  <a:close/>
                  <a:moveTo>
                    <a:pt x="19" y="152"/>
                  </a:moveTo>
                  <a:lnTo>
                    <a:pt x="19" y="36"/>
                  </a:lnTo>
                  <a:lnTo>
                    <a:pt x="97" y="95"/>
                  </a:lnTo>
                  <a:lnTo>
                    <a:pt x="19"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noEditPoints="1"/>
            </p:cNvSpPr>
            <p:nvPr/>
          </p:nvSpPr>
          <p:spPr bwMode="auto">
            <a:xfrm>
              <a:off x="3034573" y="5565035"/>
              <a:ext cx="397012" cy="264209"/>
            </a:xfrm>
            <a:custGeom>
              <a:avLst/>
              <a:gdLst>
                <a:gd name="T0" fmla="*/ 24 w 284"/>
                <a:gd name="T1" fmla="*/ 95 h 189"/>
                <a:gd name="T2" fmla="*/ 151 w 284"/>
                <a:gd name="T3" fmla="*/ 189 h 189"/>
                <a:gd name="T4" fmla="*/ 151 w 284"/>
                <a:gd name="T5" fmla="*/ 0 h 189"/>
                <a:gd name="T6" fmla="*/ 24 w 284"/>
                <a:gd name="T7" fmla="*/ 95 h 189"/>
                <a:gd name="T8" fmla="*/ 133 w 284"/>
                <a:gd name="T9" fmla="*/ 152 h 189"/>
                <a:gd name="T10" fmla="*/ 54 w 284"/>
                <a:gd name="T11" fmla="*/ 95 h 189"/>
                <a:gd name="T12" fmla="*/ 133 w 284"/>
                <a:gd name="T13" fmla="*/ 38 h 189"/>
                <a:gd name="T14" fmla="*/ 133 w 284"/>
                <a:gd name="T15" fmla="*/ 152 h 189"/>
                <a:gd name="T16" fmla="*/ 156 w 284"/>
                <a:gd name="T17" fmla="*/ 95 h 189"/>
                <a:gd name="T18" fmla="*/ 284 w 284"/>
                <a:gd name="T19" fmla="*/ 189 h 189"/>
                <a:gd name="T20" fmla="*/ 284 w 284"/>
                <a:gd name="T21" fmla="*/ 0 h 189"/>
                <a:gd name="T22" fmla="*/ 156 w 284"/>
                <a:gd name="T23" fmla="*/ 95 h 189"/>
                <a:gd name="T24" fmla="*/ 265 w 284"/>
                <a:gd name="T25" fmla="*/ 152 h 189"/>
                <a:gd name="T26" fmla="*/ 187 w 284"/>
                <a:gd name="T27" fmla="*/ 95 h 189"/>
                <a:gd name="T28" fmla="*/ 265 w 284"/>
                <a:gd name="T29" fmla="*/ 38 h 189"/>
                <a:gd name="T30" fmla="*/ 265 w 284"/>
                <a:gd name="T31" fmla="*/ 152 h 189"/>
                <a:gd name="T32" fmla="*/ 19 w 284"/>
                <a:gd name="T33" fmla="*/ 10 h 189"/>
                <a:gd name="T34" fmla="*/ 19 w 284"/>
                <a:gd name="T35" fmla="*/ 180 h 189"/>
                <a:gd name="T36" fmla="*/ 0 w 284"/>
                <a:gd name="T37" fmla="*/ 180 h 189"/>
                <a:gd name="T38" fmla="*/ 0 w 284"/>
                <a:gd name="T39" fmla="*/ 10 h 189"/>
                <a:gd name="T40" fmla="*/ 19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24" y="95"/>
                  </a:moveTo>
                  <a:lnTo>
                    <a:pt x="151" y="189"/>
                  </a:lnTo>
                  <a:lnTo>
                    <a:pt x="151" y="0"/>
                  </a:lnTo>
                  <a:lnTo>
                    <a:pt x="24" y="95"/>
                  </a:lnTo>
                  <a:close/>
                  <a:moveTo>
                    <a:pt x="133" y="152"/>
                  </a:moveTo>
                  <a:lnTo>
                    <a:pt x="54" y="95"/>
                  </a:lnTo>
                  <a:lnTo>
                    <a:pt x="133" y="38"/>
                  </a:lnTo>
                  <a:lnTo>
                    <a:pt x="133" y="152"/>
                  </a:lnTo>
                  <a:close/>
                  <a:moveTo>
                    <a:pt x="156" y="95"/>
                  </a:moveTo>
                  <a:lnTo>
                    <a:pt x="284" y="189"/>
                  </a:lnTo>
                  <a:lnTo>
                    <a:pt x="284" y="0"/>
                  </a:lnTo>
                  <a:lnTo>
                    <a:pt x="156" y="95"/>
                  </a:lnTo>
                  <a:close/>
                  <a:moveTo>
                    <a:pt x="265" y="152"/>
                  </a:moveTo>
                  <a:lnTo>
                    <a:pt x="187" y="95"/>
                  </a:lnTo>
                  <a:lnTo>
                    <a:pt x="265" y="38"/>
                  </a:lnTo>
                  <a:lnTo>
                    <a:pt x="265" y="152"/>
                  </a:lnTo>
                  <a:close/>
                  <a:moveTo>
                    <a:pt x="19" y="10"/>
                  </a:moveTo>
                  <a:lnTo>
                    <a:pt x="19" y="180"/>
                  </a:lnTo>
                  <a:lnTo>
                    <a:pt x="0" y="180"/>
                  </a:lnTo>
                  <a:lnTo>
                    <a:pt x="0" y="10"/>
                  </a:lnTo>
                  <a:lnTo>
                    <a:pt x="19"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noEditPoints="1"/>
            </p:cNvSpPr>
            <p:nvPr/>
          </p:nvSpPr>
          <p:spPr bwMode="auto">
            <a:xfrm>
              <a:off x="2119356" y="5565035"/>
              <a:ext cx="397012" cy="264209"/>
            </a:xfrm>
            <a:custGeom>
              <a:avLst/>
              <a:gdLst>
                <a:gd name="T0" fmla="*/ 133 w 284"/>
                <a:gd name="T1" fmla="*/ 189 h 189"/>
                <a:gd name="T2" fmla="*/ 263 w 284"/>
                <a:gd name="T3" fmla="*/ 95 h 189"/>
                <a:gd name="T4" fmla="*/ 133 w 284"/>
                <a:gd name="T5" fmla="*/ 0 h 189"/>
                <a:gd name="T6" fmla="*/ 133 w 284"/>
                <a:gd name="T7" fmla="*/ 189 h 189"/>
                <a:gd name="T8" fmla="*/ 152 w 284"/>
                <a:gd name="T9" fmla="*/ 38 h 189"/>
                <a:gd name="T10" fmla="*/ 230 w 284"/>
                <a:gd name="T11" fmla="*/ 95 h 189"/>
                <a:gd name="T12" fmla="*/ 152 w 284"/>
                <a:gd name="T13" fmla="*/ 152 h 189"/>
                <a:gd name="T14" fmla="*/ 152 w 284"/>
                <a:gd name="T15" fmla="*/ 38 h 189"/>
                <a:gd name="T16" fmla="*/ 0 w 284"/>
                <a:gd name="T17" fmla="*/ 189 h 189"/>
                <a:gd name="T18" fmla="*/ 130 w 284"/>
                <a:gd name="T19" fmla="*/ 95 h 189"/>
                <a:gd name="T20" fmla="*/ 0 w 284"/>
                <a:gd name="T21" fmla="*/ 0 h 189"/>
                <a:gd name="T22" fmla="*/ 0 w 284"/>
                <a:gd name="T23" fmla="*/ 189 h 189"/>
                <a:gd name="T24" fmla="*/ 19 w 284"/>
                <a:gd name="T25" fmla="*/ 38 h 189"/>
                <a:gd name="T26" fmla="*/ 97 w 284"/>
                <a:gd name="T27" fmla="*/ 95 h 189"/>
                <a:gd name="T28" fmla="*/ 19 w 284"/>
                <a:gd name="T29" fmla="*/ 152 h 189"/>
                <a:gd name="T30" fmla="*/ 19 w 284"/>
                <a:gd name="T31" fmla="*/ 38 h 189"/>
                <a:gd name="T32" fmla="*/ 284 w 284"/>
                <a:gd name="T33" fmla="*/ 10 h 189"/>
                <a:gd name="T34" fmla="*/ 284 w 284"/>
                <a:gd name="T35" fmla="*/ 180 h 189"/>
                <a:gd name="T36" fmla="*/ 265 w 284"/>
                <a:gd name="T37" fmla="*/ 180 h 189"/>
                <a:gd name="T38" fmla="*/ 265 w 284"/>
                <a:gd name="T39" fmla="*/ 10 h 189"/>
                <a:gd name="T40" fmla="*/ 284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133" y="189"/>
                  </a:moveTo>
                  <a:lnTo>
                    <a:pt x="263" y="95"/>
                  </a:lnTo>
                  <a:lnTo>
                    <a:pt x="133" y="0"/>
                  </a:lnTo>
                  <a:lnTo>
                    <a:pt x="133" y="189"/>
                  </a:lnTo>
                  <a:close/>
                  <a:moveTo>
                    <a:pt x="152" y="38"/>
                  </a:moveTo>
                  <a:lnTo>
                    <a:pt x="230" y="95"/>
                  </a:lnTo>
                  <a:lnTo>
                    <a:pt x="152" y="152"/>
                  </a:lnTo>
                  <a:lnTo>
                    <a:pt x="152" y="38"/>
                  </a:lnTo>
                  <a:close/>
                  <a:moveTo>
                    <a:pt x="0" y="189"/>
                  </a:moveTo>
                  <a:lnTo>
                    <a:pt x="130" y="95"/>
                  </a:lnTo>
                  <a:lnTo>
                    <a:pt x="0" y="0"/>
                  </a:lnTo>
                  <a:lnTo>
                    <a:pt x="0" y="189"/>
                  </a:lnTo>
                  <a:close/>
                  <a:moveTo>
                    <a:pt x="19" y="38"/>
                  </a:moveTo>
                  <a:lnTo>
                    <a:pt x="97" y="95"/>
                  </a:lnTo>
                  <a:lnTo>
                    <a:pt x="19" y="152"/>
                  </a:lnTo>
                  <a:lnTo>
                    <a:pt x="19" y="38"/>
                  </a:lnTo>
                  <a:close/>
                  <a:moveTo>
                    <a:pt x="284" y="10"/>
                  </a:moveTo>
                  <a:lnTo>
                    <a:pt x="284" y="180"/>
                  </a:lnTo>
                  <a:lnTo>
                    <a:pt x="265" y="180"/>
                  </a:lnTo>
                  <a:lnTo>
                    <a:pt x="265" y="10"/>
                  </a:lnTo>
                  <a:lnTo>
                    <a:pt x="284"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noEditPoints="1"/>
            </p:cNvSpPr>
            <p:nvPr/>
          </p:nvSpPr>
          <p:spPr bwMode="auto">
            <a:xfrm>
              <a:off x="4930495" y="5553154"/>
              <a:ext cx="264209" cy="287973"/>
            </a:xfrm>
            <a:custGeom>
              <a:avLst/>
              <a:gdLst>
                <a:gd name="T0" fmla="*/ 30 w 189"/>
                <a:gd name="T1" fmla="*/ 104 h 206"/>
                <a:gd name="T2" fmla="*/ 189 w 189"/>
                <a:gd name="T3" fmla="*/ 206 h 206"/>
                <a:gd name="T4" fmla="*/ 189 w 189"/>
                <a:gd name="T5" fmla="*/ 0 h 206"/>
                <a:gd name="T6" fmla="*/ 30 w 189"/>
                <a:gd name="T7" fmla="*/ 104 h 206"/>
                <a:gd name="T8" fmla="*/ 170 w 189"/>
                <a:gd name="T9" fmla="*/ 170 h 206"/>
                <a:gd name="T10" fmla="*/ 66 w 189"/>
                <a:gd name="T11" fmla="*/ 104 h 206"/>
                <a:gd name="T12" fmla="*/ 170 w 189"/>
                <a:gd name="T13" fmla="*/ 35 h 206"/>
                <a:gd name="T14" fmla="*/ 170 w 189"/>
                <a:gd name="T15" fmla="*/ 170 h 206"/>
                <a:gd name="T16" fmla="*/ 19 w 189"/>
                <a:gd name="T17" fmla="*/ 9 h 206"/>
                <a:gd name="T18" fmla="*/ 19 w 189"/>
                <a:gd name="T19" fmla="*/ 198 h 206"/>
                <a:gd name="T20" fmla="*/ 0 w 189"/>
                <a:gd name="T21" fmla="*/ 198 h 206"/>
                <a:gd name="T22" fmla="*/ 0 w 189"/>
                <a:gd name="T23" fmla="*/ 9 h 206"/>
                <a:gd name="T24" fmla="*/ 1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30" y="104"/>
                  </a:moveTo>
                  <a:lnTo>
                    <a:pt x="189" y="206"/>
                  </a:lnTo>
                  <a:lnTo>
                    <a:pt x="189" y="0"/>
                  </a:lnTo>
                  <a:lnTo>
                    <a:pt x="30" y="104"/>
                  </a:lnTo>
                  <a:close/>
                  <a:moveTo>
                    <a:pt x="170" y="170"/>
                  </a:moveTo>
                  <a:lnTo>
                    <a:pt x="66" y="104"/>
                  </a:lnTo>
                  <a:lnTo>
                    <a:pt x="170" y="35"/>
                  </a:lnTo>
                  <a:lnTo>
                    <a:pt x="170" y="170"/>
                  </a:lnTo>
                  <a:close/>
                  <a:moveTo>
                    <a:pt x="19" y="9"/>
                  </a:moveTo>
                  <a:lnTo>
                    <a:pt x="19" y="198"/>
                  </a:lnTo>
                  <a:lnTo>
                    <a:pt x="0" y="198"/>
                  </a:lnTo>
                  <a:lnTo>
                    <a:pt x="0" y="9"/>
                  </a:lnTo>
                  <a:lnTo>
                    <a:pt x="19" y="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267"/>
            <p:cNvSpPr>
              <a:spLocks noEditPoints="1"/>
            </p:cNvSpPr>
            <p:nvPr/>
          </p:nvSpPr>
          <p:spPr bwMode="auto">
            <a:xfrm>
              <a:off x="1297504" y="5553154"/>
              <a:ext cx="343891" cy="287973"/>
            </a:xfrm>
            <a:custGeom>
              <a:avLst/>
              <a:gdLst>
                <a:gd name="T0" fmla="*/ 0 w 246"/>
                <a:gd name="T1" fmla="*/ 206 h 206"/>
                <a:gd name="T2" fmla="*/ 158 w 246"/>
                <a:gd name="T3" fmla="*/ 104 h 206"/>
                <a:gd name="T4" fmla="*/ 0 w 246"/>
                <a:gd name="T5" fmla="*/ 0 h 206"/>
                <a:gd name="T6" fmla="*/ 0 w 246"/>
                <a:gd name="T7" fmla="*/ 206 h 206"/>
                <a:gd name="T8" fmla="*/ 19 w 246"/>
                <a:gd name="T9" fmla="*/ 35 h 206"/>
                <a:gd name="T10" fmla="*/ 123 w 246"/>
                <a:gd name="T11" fmla="*/ 104 h 206"/>
                <a:gd name="T12" fmla="*/ 19 w 246"/>
                <a:gd name="T13" fmla="*/ 170 h 206"/>
                <a:gd name="T14" fmla="*/ 19 w 246"/>
                <a:gd name="T15" fmla="*/ 35 h 206"/>
                <a:gd name="T16" fmla="*/ 189 w 246"/>
                <a:gd name="T17" fmla="*/ 14 h 206"/>
                <a:gd name="T18" fmla="*/ 189 w 246"/>
                <a:gd name="T19" fmla="*/ 198 h 206"/>
                <a:gd name="T20" fmla="*/ 170 w 246"/>
                <a:gd name="T21" fmla="*/ 198 h 206"/>
                <a:gd name="T22" fmla="*/ 170 w 246"/>
                <a:gd name="T23" fmla="*/ 14 h 206"/>
                <a:gd name="T24" fmla="*/ 189 w 246"/>
                <a:gd name="T25" fmla="*/ 14 h 206"/>
                <a:gd name="T26" fmla="*/ 227 w 246"/>
                <a:gd name="T27" fmla="*/ 14 h 206"/>
                <a:gd name="T28" fmla="*/ 246 w 246"/>
                <a:gd name="T29" fmla="*/ 14 h 206"/>
                <a:gd name="T30" fmla="*/ 246 w 246"/>
                <a:gd name="T31" fmla="*/ 198 h 206"/>
                <a:gd name="T32" fmla="*/ 227 w 246"/>
                <a:gd name="T33" fmla="*/ 198 h 206"/>
                <a:gd name="T34" fmla="*/ 227 w 246"/>
                <a:gd name="T35" fmla="*/ 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06">
                  <a:moveTo>
                    <a:pt x="0" y="206"/>
                  </a:moveTo>
                  <a:lnTo>
                    <a:pt x="158" y="104"/>
                  </a:lnTo>
                  <a:lnTo>
                    <a:pt x="0" y="0"/>
                  </a:lnTo>
                  <a:lnTo>
                    <a:pt x="0" y="206"/>
                  </a:lnTo>
                  <a:close/>
                  <a:moveTo>
                    <a:pt x="19" y="35"/>
                  </a:moveTo>
                  <a:lnTo>
                    <a:pt x="123" y="104"/>
                  </a:lnTo>
                  <a:lnTo>
                    <a:pt x="19" y="170"/>
                  </a:lnTo>
                  <a:lnTo>
                    <a:pt x="19" y="35"/>
                  </a:lnTo>
                  <a:close/>
                  <a:moveTo>
                    <a:pt x="189" y="14"/>
                  </a:moveTo>
                  <a:lnTo>
                    <a:pt x="189" y="198"/>
                  </a:lnTo>
                  <a:lnTo>
                    <a:pt x="170" y="198"/>
                  </a:lnTo>
                  <a:lnTo>
                    <a:pt x="170" y="14"/>
                  </a:lnTo>
                  <a:lnTo>
                    <a:pt x="189" y="14"/>
                  </a:lnTo>
                  <a:close/>
                  <a:moveTo>
                    <a:pt x="227" y="14"/>
                  </a:moveTo>
                  <a:lnTo>
                    <a:pt x="246" y="14"/>
                  </a:lnTo>
                  <a:lnTo>
                    <a:pt x="246" y="198"/>
                  </a:lnTo>
                  <a:lnTo>
                    <a:pt x="227" y="198"/>
                  </a:lnTo>
                  <a:lnTo>
                    <a:pt x="227"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noEditPoints="1"/>
            </p:cNvSpPr>
            <p:nvPr/>
          </p:nvSpPr>
          <p:spPr bwMode="auto">
            <a:xfrm>
              <a:off x="4006693" y="5553154"/>
              <a:ext cx="264209" cy="287973"/>
            </a:xfrm>
            <a:custGeom>
              <a:avLst/>
              <a:gdLst>
                <a:gd name="T0" fmla="*/ 0 w 189"/>
                <a:gd name="T1" fmla="*/ 206 h 206"/>
                <a:gd name="T2" fmla="*/ 158 w 189"/>
                <a:gd name="T3" fmla="*/ 104 h 206"/>
                <a:gd name="T4" fmla="*/ 0 w 189"/>
                <a:gd name="T5" fmla="*/ 0 h 206"/>
                <a:gd name="T6" fmla="*/ 0 w 189"/>
                <a:gd name="T7" fmla="*/ 206 h 206"/>
                <a:gd name="T8" fmla="*/ 19 w 189"/>
                <a:gd name="T9" fmla="*/ 35 h 206"/>
                <a:gd name="T10" fmla="*/ 123 w 189"/>
                <a:gd name="T11" fmla="*/ 104 h 206"/>
                <a:gd name="T12" fmla="*/ 19 w 189"/>
                <a:gd name="T13" fmla="*/ 170 h 206"/>
                <a:gd name="T14" fmla="*/ 19 w 189"/>
                <a:gd name="T15" fmla="*/ 35 h 206"/>
                <a:gd name="T16" fmla="*/ 189 w 189"/>
                <a:gd name="T17" fmla="*/ 9 h 206"/>
                <a:gd name="T18" fmla="*/ 189 w 189"/>
                <a:gd name="T19" fmla="*/ 198 h 206"/>
                <a:gd name="T20" fmla="*/ 170 w 189"/>
                <a:gd name="T21" fmla="*/ 198 h 206"/>
                <a:gd name="T22" fmla="*/ 170 w 189"/>
                <a:gd name="T23" fmla="*/ 9 h 206"/>
                <a:gd name="T24" fmla="*/ 18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0" y="206"/>
                  </a:moveTo>
                  <a:lnTo>
                    <a:pt x="158" y="104"/>
                  </a:lnTo>
                  <a:lnTo>
                    <a:pt x="0" y="0"/>
                  </a:lnTo>
                  <a:lnTo>
                    <a:pt x="0" y="206"/>
                  </a:lnTo>
                  <a:close/>
                  <a:moveTo>
                    <a:pt x="19" y="35"/>
                  </a:moveTo>
                  <a:lnTo>
                    <a:pt x="123" y="104"/>
                  </a:lnTo>
                  <a:lnTo>
                    <a:pt x="19" y="170"/>
                  </a:lnTo>
                  <a:lnTo>
                    <a:pt x="19" y="35"/>
                  </a:lnTo>
                  <a:close/>
                  <a:moveTo>
                    <a:pt x="189" y="9"/>
                  </a:moveTo>
                  <a:lnTo>
                    <a:pt x="189" y="198"/>
                  </a:lnTo>
                  <a:lnTo>
                    <a:pt x="170" y="198"/>
                  </a:lnTo>
                  <a:lnTo>
                    <a:pt x="170" y="9"/>
                  </a:lnTo>
                  <a:lnTo>
                    <a:pt x="189" y="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noEditPoints="1"/>
            </p:cNvSpPr>
            <p:nvPr/>
          </p:nvSpPr>
          <p:spPr bwMode="auto">
            <a:xfrm>
              <a:off x="10177009" y="3707762"/>
              <a:ext cx="423573" cy="423573"/>
            </a:xfrm>
            <a:custGeom>
              <a:avLst/>
              <a:gdLst>
                <a:gd name="T0" fmla="*/ 97 w 128"/>
                <a:gd name="T1" fmla="*/ 64 h 128"/>
                <a:gd name="T2" fmla="*/ 128 w 128"/>
                <a:gd name="T3" fmla="*/ 32 h 128"/>
                <a:gd name="T4" fmla="*/ 96 w 128"/>
                <a:gd name="T5" fmla="*/ 0 h 128"/>
                <a:gd name="T6" fmla="*/ 64 w 128"/>
                <a:gd name="T7" fmla="*/ 32 h 128"/>
                <a:gd name="T8" fmla="*/ 52 w 128"/>
                <a:gd name="T9" fmla="*/ 32 h 128"/>
                <a:gd name="T10" fmla="*/ 0 w 128"/>
                <a:gd name="T11" fmla="*/ 84 h 128"/>
                <a:gd name="T12" fmla="*/ 44 w 128"/>
                <a:gd name="T13" fmla="*/ 128 h 128"/>
                <a:gd name="T14" fmla="*/ 97 w 128"/>
                <a:gd name="T15" fmla="*/ 76 h 128"/>
                <a:gd name="T16" fmla="*/ 97 w 128"/>
                <a:gd name="T17" fmla="*/ 64 h 128"/>
                <a:gd name="T18" fmla="*/ 96 w 128"/>
                <a:gd name="T19" fmla="*/ 8 h 128"/>
                <a:gd name="T20" fmla="*/ 120 w 128"/>
                <a:gd name="T21" fmla="*/ 32 h 128"/>
                <a:gd name="T22" fmla="*/ 97 w 128"/>
                <a:gd name="T23" fmla="*/ 56 h 128"/>
                <a:gd name="T24" fmla="*/ 97 w 128"/>
                <a:gd name="T25" fmla="*/ 32 h 128"/>
                <a:gd name="T26" fmla="*/ 72 w 128"/>
                <a:gd name="T27" fmla="*/ 32 h 128"/>
                <a:gd name="T28" fmla="*/ 96 w 128"/>
                <a:gd name="T29" fmla="*/ 8 h 128"/>
                <a:gd name="T30" fmla="*/ 89 w 128"/>
                <a:gd name="T31" fmla="*/ 73 h 128"/>
                <a:gd name="T32" fmla="*/ 44 w 128"/>
                <a:gd name="T33" fmla="*/ 116 h 128"/>
                <a:gd name="T34" fmla="*/ 12 w 128"/>
                <a:gd name="T35" fmla="*/ 84 h 128"/>
                <a:gd name="T36" fmla="*/ 55 w 128"/>
                <a:gd name="T37" fmla="*/ 40 h 128"/>
                <a:gd name="T38" fmla="*/ 65 w 128"/>
                <a:gd name="T39" fmla="*/ 40 h 128"/>
                <a:gd name="T40" fmla="*/ 74 w 128"/>
                <a:gd name="T41" fmla="*/ 54 h 128"/>
                <a:gd name="T42" fmla="*/ 79 w 128"/>
                <a:gd name="T43" fmla="*/ 49 h 128"/>
                <a:gd name="T44" fmla="*/ 74 w 128"/>
                <a:gd name="T45" fmla="*/ 40 h 128"/>
                <a:gd name="T46" fmla="*/ 89 w 128"/>
                <a:gd name="T47" fmla="*/ 40 h 128"/>
                <a:gd name="T48" fmla="*/ 89 w 128"/>
                <a:gd name="T4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97" y="64"/>
                  </a:moveTo>
                  <a:cubicBezTo>
                    <a:pt x="114" y="64"/>
                    <a:pt x="128" y="49"/>
                    <a:pt x="128" y="32"/>
                  </a:cubicBezTo>
                  <a:cubicBezTo>
                    <a:pt x="128" y="14"/>
                    <a:pt x="114" y="0"/>
                    <a:pt x="96" y="0"/>
                  </a:cubicBezTo>
                  <a:cubicBezTo>
                    <a:pt x="79" y="0"/>
                    <a:pt x="64" y="14"/>
                    <a:pt x="64" y="32"/>
                  </a:cubicBezTo>
                  <a:cubicBezTo>
                    <a:pt x="52" y="32"/>
                    <a:pt x="52" y="32"/>
                    <a:pt x="52" y="32"/>
                  </a:cubicBezTo>
                  <a:cubicBezTo>
                    <a:pt x="0" y="84"/>
                    <a:pt x="0" y="84"/>
                    <a:pt x="0" y="84"/>
                  </a:cubicBezTo>
                  <a:cubicBezTo>
                    <a:pt x="44" y="128"/>
                    <a:pt x="44" y="128"/>
                    <a:pt x="44" y="128"/>
                  </a:cubicBezTo>
                  <a:cubicBezTo>
                    <a:pt x="97" y="76"/>
                    <a:pt x="97" y="76"/>
                    <a:pt x="97" y="76"/>
                  </a:cubicBezTo>
                  <a:lnTo>
                    <a:pt x="97" y="64"/>
                  </a:lnTo>
                  <a:close/>
                  <a:moveTo>
                    <a:pt x="96" y="8"/>
                  </a:moveTo>
                  <a:cubicBezTo>
                    <a:pt x="110" y="8"/>
                    <a:pt x="120" y="18"/>
                    <a:pt x="120" y="32"/>
                  </a:cubicBezTo>
                  <a:cubicBezTo>
                    <a:pt x="120" y="45"/>
                    <a:pt x="110" y="56"/>
                    <a:pt x="97" y="56"/>
                  </a:cubicBezTo>
                  <a:cubicBezTo>
                    <a:pt x="97" y="32"/>
                    <a:pt x="97" y="32"/>
                    <a:pt x="97" y="32"/>
                  </a:cubicBezTo>
                  <a:cubicBezTo>
                    <a:pt x="72" y="32"/>
                    <a:pt x="72" y="32"/>
                    <a:pt x="72" y="32"/>
                  </a:cubicBezTo>
                  <a:cubicBezTo>
                    <a:pt x="72" y="18"/>
                    <a:pt x="83" y="8"/>
                    <a:pt x="96" y="8"/>
                  </a:cubicBezTo>
                  <a:close/>
                  <a:moveTo>
                    <a:pt x="89" y="73"/>
                  </a:moveTo>
                  <a:cubicBezTo>
                    <a:pt x="44" y="116"/>
                    <a:pt x="44" y="116"/>
                    <a:pt x="44" y="116"/>
                  </a:cubicBezTo>
                  <a:cubicBezTo>
                    <a:pt x="12" y="84"/>
                    <a:pt x="12" y="84"/>
                    <a:pt x="12" y="84"/>
                  </a:cubicBezTo>
                  <a:cubicBezTo>
                    <a:pt x="55" y="40"/>
                    <a:pt x="55" y="40"/>
                    <a:pt x="55" y="40"/>
                  </a:cubicBezTo>
                  <a:cubicBezTo>
                    <a:pt x="65" y="40"/>
                    <a:pt x="65" y="40"/>
                    <a:pt x="65" y="40"/>
                  </a:cubicBezTo>
                  <a:cubicBezTo>
                    <a:pt x="67" y="45"/>
                    <a:pt x="70" y="50"/>
                    <a:pt x="74" y="54"/>
                  </a:cubicBezTo>
                  <a:cubicBezTo>
                    <a:pt x="79" y="49"/>
                    <a:pt x="79" y="49"/>
                    <a:pt x="79" y="49"/>
                  </a:cubicBezTo>
                  <a:cubicBezTo>
                    <a:pt x="77" y="46"/>
                    <a:pt x="75" y="43"/>
                    <a:pt x="74" y="40"/>
                  </a:cubicBezTo>
                  <a:cubicBezTo>
                    <a:pt x="89" y="40"/>
                    <a:pt x="89" y="40"/>
                    <a:pt x="89" y="40"/>
                  </a:cubicBezTo>
                  <a:lnTo>
                    <a:pt x="89"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8"/>
            <p:cNvSpPr>
              <a:spLocks noEditPoints="1"/>
            </p:cNvSpPr>
            <p:nvPr/>
          </p:nvSpPr>
          <p:spPr bwMode="auto">
            <a:xfrm>
              <a:off x="1280403" y="3741770"/>
              <a:ext cx="378092" cy="355556"/>
            </a:xfrm>
            <a:custGeom>
              <a:avLst/>
              <a:gdLst>
                <a:gd name="T0" fmla="*/ 128 w 128"/>
                <a:gd name="T1" fmla="*/ 40 h 120"/>
                <a:gd name="T2" fmla="*/ 116 w 128"/>
                <a:gd name="T3" fmla="*/ 12 h 120"/>
                <a:gd name="T4" fmla="*/ 88 w 128"/>
                <a:gd name="T5" fmla="*/ 0 h 120"/>
                <a:gd name="T6" fmla="*/ 64 w 128"/>
                <a:gd name="T7" fmla="*/ 8 h 120"/>
                <a:gd name="T8" fmla="*/ 40 w 128"/>
                <a:gd name="T9" fmla="*/ 0 h 120"/>
                <a:gd name="T10" fmla="*/ 12 w 128"/>
                <a:gd name="T11" fmla="*/ 12 h 120"/>
                <a:gd name="T12" fmla="*/ 0 w 128"/>
                <a:gd name="T13" fmla="*/ 40 h 120"/>
                <a:gd name="T14" fmla="*/ 12 w 128"/>
                <a:gd name="T15" fmla="*/ 68 h 120"/>
                <a:gd name="T16" fmla="*/ 64 w 128"/>
                <a:gd name="T17" fmla="*/ 120 h 120"/>
                <a:gd name="T18" fmla="*/ 116 w 128"/>
                <a:gd name="T19" fmla="*/ 68 h 120"/>
                <a:gd name="T20" fmla="*/ 128 w 128"/>
                <a:gd name="T21" fmla="*/ 40 h 120"/>
                <a:gd name="T22" fmla="*/ 116 w 128"/>
                <a:gd name="T23" fmla="*/ 55 h 120"/>
                <a:gd name="T24" fmla="*/ 116 w 128"/>
                <a:gd name="T25" fmla="*/ 56 h 120"/>
                <a:gd name="T26" fmla="*/ 115 w 128"/>
                <a:gd name="T27" fmla="*/ 56 h 120"/>
                <a:gd name="T28" fmla="*/ 115 w 128"/>
                <a:gd name="T29" fmla="*/ 56 h 120"/>
                <a:gd name="T30" fmla="*/ 109 w 128"/>
                <a:gd name="T31" fmla="*/ 64 h 120"/>
                <a:gd name="T32" fmla="*/ 109 w 128"/>
                <a:gd name="T33" fmla="*/ 64 h 120"/>
                <a:gd name="T34" fmla="*/ 64 w 128"/>
                <a:gd name="T35" fmla="*/ 109 h 120"/>
                <a:gd name="T36" fmla="*/ 19 w 128"/>
                <a:gd name="T37" fmla="*/ 64 h 120"/>
                <a:gd name="T38" fmla="*/ 19 w 128"/>
                <a:gd name="T39" fmla="*/ 64 h 120"/>
                <a:gd name="T40" fmla="*/ 12 w 128"/>
                <a:gd name="T41" fmla="*/ 56 h 120"/>
                <a:gd name="T42" fmla="*/ 12 w 128"/>
                <a:gd name="T43" fmla="*/ 56 h 120"/>
                <a:gd name="T44" fmla="*/ 12 w 128"/>
                <a:gd name="T45" fmla="*/ 56 h 120"/>
                <a:gd name="T46" fmla="*/ 12 w 128"/>
                <a:gd name="T47" fmla="*/ 55 h 120"/>
                <a:gd name="T48" fmla="*/ 12 w 128"/>
                <a:gd name="T49" fmla="*/ 55 h 120"/>
                <a:gd name="T50" fmla="*/ 8 w 128"/>
                <a:gd name="T51" fmla="*/ 40 h 120"/>
                <a:gd name="T52" fmla="*/ 17 w 128"/>
                <a:gd name="T53" fmla="*/ 18 h 120"/>
                <a:gd name="T54" fmla="*/ 40 w 128"/>
                <a:gd name="T55" fmla="*/ 8 h 120"/>
                <a:gd name="T56" fmla="*/ 61 w 128"/>
                <a:gd name="T57" fmla="*/ 16 h 120"/>
                <a:gd name="T58" fmla="*/ 64 w 128"/>
                <a:gd name="T59" fmla="*/ 19 h 120"/>
                <a:gd name="T60" fmla="*/ 66 w 128"/>
                <a:gd name="T61" fmla="*/ 16 h 120"/>
                <a:gd name="T62" fmla="*/ 88 w 128"/>
                <a:gd name="T63" fmla="*/ 8 h 120"/>
                <a:gd name="T64" fmla="*/ 110 w 128"/>
                <a:gd name="T65" fmla="*/ 18 h 120"/>
                <a:gd name="T66" fmla="*/ 120 w 128"/>
                <a:gd name="T67" fmla="*/ 40 h 120"/>
                <a:gd name="T68" fmla="*/ 116 w 128"/>
                <a:gd name="T69" fmla="*/ 55 h 120"/>
                <a:gd name="T70" fmla="*/ 116 w 128"/>
                <a:gd name="T71" fmla="*/ 5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0">
                  <a:moveTo>
                    <a:pt x="128" y="40"/>
                  </a:moveTo>
                  <a:cubicBezTo>
                    <a:pt x="128" y="29"/>
                    <a:pt x="124" y="19"/>
                    <a:pt x="116" y="12"/>
                  </a:cubicBezTo>
                  <a:cubicBezTo>
                    <a:pt x="109" y="4"/>
                    <a:pt x="99" y="0"/>
                    <a:pt x="88" y="0"/>
                  </a:cubicBezTo>
                  <a:cubicBezTo>
                    <a:pt x="79" y="0"/>
                    <a:pt x="71" y="3"/>
                    <a:pt x="64" y="8"/>
                  </a:cubicBezTo>
                  <a:cubicBezTo>
                    <a:pt x="57" y="3"/>
                    <a:pt x="48" y="0"/>
                    <a:pt x="40" y="0"/>
                  </a:cubicBezTo>
                  <a:cubicBezTo>
                    <a:pt x="29" y="0"/>
                    <a:pt x="19" y="4"/>
                    <a:pt x="12" y="12"/>
                  </a:cubicBezTo>
                  <a:cubicBezTo>
                    <a:pt x="4" y="19"/>
                    <a:pt x="0" y="29"/>
                    <a:pt x="0" y="40"/>
                  </a:cubicBezTo>
                  <a:cubicBezTo>
                    <a:pt x="0" y="51"/>
                    <a:pt x="4" y="61"/>
                    <a:pt x="12" y="68"/>
                  </a:cubicBezTo>
                  <a:cubicBezTo>
                    <a:pt x="64" y="120"/>
                    <a:pt x="64" y="120"/>
                    <a:pt x="64" y="120"/>
                  </a:cubicBezTo>
                  <a:cubicBezTo>
                    <a:pt x="116" y="68"/>
                    <a:pt x="116" y="68"/>
                    <a:pt x="116" y="68"/>
                  </a:cubicBezTo>
                  <a:cubicBezTo>
                    <a:pt x="124" y="61"/>
                    <a:pt x="128" y="51"/>
                    <a:pt x="128" y="40"/>
                  </a:cubicBezTo>
                  <a:close/>
                  <a:moveTo>
                    <a:pt x="116" y="55"/>
                  </a:moveTo>
                  <a:cubicBezTo>
                    <a:pt x="116" y="55"/>
                    <a:pt x="116" y="56"/>
                    <a:pt x="116" y="56"/>
                  </a:cubicBezTo>
                  <a:cubicBezTo>
                    <a:pt x="116" y="56"/>
                    <a:pt x="116" y="56"/>
                    <a:pt x="115" y="56"/>
                  </a:cubicBezTo>
                  <a:cubicBezTo>
                    <a:pt x="115" y="56"/>
                    <a:pt x="115" y="56"/>
                    <a:pt x="115" y="56"/>
                  </a:cubicBezTo>
                  <a:cubicBezTo>
                    <a:pt x="114" y="59"/>
                    <a:pt x="110" y="63"/>
                    <a:pt x="109" y="64"/>
                  </a:cubicBezTo>
                  <a:cubicBezTo>
                    <a:pt x="109" y="64"/>
                    <a:pt x="109" y="64"/>
                    <a:pt x="109" y="64"/>
                  </a:cubicBezTo>
                  <a:cubicBezTo>
                    <a:pt x="64" y="109"/>
                    <a:pt x="64" y="109"/>
                    <a:pt x="64" y="109"/>
                  </a:cubicBezTo>
                  <a:cubicBezTo>
                    <a:pt x="19" y="64"/>
                    <a:pt x="19" y="64"/>
                    <a:pt x="19" y="64"/>
                  </a:cubicBezTo>
                  <a:cubicBezTo>
                    <a:pt x="19" y="64"/>
                    <a:pt x="19" y="64"/>
                    <a:pt x="19" y="64"/>
                  </a:cubicBezTo>
                  <a:cubicBezTo>
                    <a:pt x="17" y="63"/>
                    <a:pt x="14" y="59"/>
                    <a:pt x="12" y="56"/>
                  </a:cubicBezTo>
                  <a:cubicBezTo>
                    <a:pt x="12" y="56"/>
                    <a:pt x="12" y="56"/>
                    <a:pt x="12" y="56"/>
                  </a:cubicBezTo>
                  <a:cubicBezTo>
                    <a:pt x="12" y="56"/>
                    <a:pt x="12" y="56"/>
                    <a:pt x="12" y="56"/>
                  </a:cubicBezTo>
                  <a:cubicBezTo>
                    <a:pt x="12" y="56"/>
                    <a:pt x="12" y="56"/>
                    <a:pt x="12" y="55"/>
                  </a:cubicBezTo>
                  <a:cubicBezTo>
                    <a:pt x="12" y="55"/>
                    <a:pt x="12" y="55"/>
                    <a:pt x="12" y="55"/>
                  </a:cubicBezTo>
                  <a:cubicBezTo>
                    <a:pt x="9" y="50"/>
                    <a:pt x="8" y="45"/>
                    <a:pt x="8" y="40"/>
                  </a:cubicBezTo>
                  <a:cubicBezTo>
                    <a:pt x="8" y="32"/>
                    <a:pt x="11" y="24"/>
                    <a:pt x="17" y="18"/>
                  </a:cubicBezTo>
                  <a:cubicBezTo>
                    <a:pt x="23" y="12"/>
                    <a:pt x="31" y="8"/>
                    <a:pt x="40" y="8"/>
                  </a:cubicBezTo>
                  <a:cubicBezTo>
                    <a:pt x="48" y="8"/>
                    <a:pt x="55" y="11"/>
                    <a:pt x="61" y="16"/>
                  </a:cubicBezTo>
                  <a:cubicBezTo>
                    <a:pt x="64" y="19"/>
                    <a:pt x="64" y="19"/>
                    <a:pt x="64" y="19"/>
                  </a:cubicBezTo>
                  <a:cubicBezTo>
                    <a:pt x="66" y="16"/>
                    <a:pt x="66" y="16"/>
                    <a:pt x="66" y="16"/>
                  </a:cubicBezTo>
                  <a:cubicBezTo>
                    <a:pt x="72" y="11"/>
                    <a:pt x="80" y="8"/>
                    <a:pt x="88" y="8"/>
                  </a:cubicBezTo>
                  <a:cubicBezTo>
                    <a:pt x="96" y="8"/>
                    <a:pt x="104" y="12"/>
                    <a:pt x="110" y="18"/>
                  </a:cubicBezTo>
                  <a:cubicBezTo>
                    <a:pt x="116" y="24"/>
                    <a:pt x="120" y="32"/>
                    <a:pt x="120" y="40"/>
                  </a:cubicBezTo>
                  <a:cubicBezTo>
                    <a:pt x="120" y="45"/>
                    <a:pt x="118" y="50"/>
                    <a:pt x="116" y="55"/>
                  </a:cubicBezTo>
                  <a:cubicBezTo>
                    <a:pt x="116" y="55"/>
                    <a:pt x="116" y="55"/>
                    <a:pt x="116" y="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noEditPoints="1"/>
            </p:cNvSpPr>
            <p:nvPr/>
          </p:nvSpPr>
          <p:spPr bwMode="auto">
            <a:xfrm>
              <a:off x="9487348" y="3707762"/>
              <a:ext cx="290769" cy="423573"/>
            </a:xfrm>
            <a:custGeom>
              <a:avLst/>
              <a:gdLst>
                <a:gd name="T0" fmla="*/ 0 w 208"/>
                <a:gd name="T1" fmla="*/ 66 h 303"/>
                <a:gd name="T2" fmla="*/ 0 w 208"/>
                <a:gd name="T3" fmla="*/ 303 h 303"/>
                <a:gd name="T4" fmla="*/ 208 w 208"/>
                <a:gd name="T5" fmla="*/ 303 h 303"/>
                <a:gd name="T6" fmla="*/ 208 w 208"/>
                <a:gd name="T7" fmla="*/ 66 h 303"/>
                <a:gd name="T8" fmla="*/ 189 w 208"/>
                <a:gd name="T9" fmla="*/ 66 h 303"/>
                <a:gd name="T10" fmla="*/ 189 w 208"/>
                <a:gd name="T11" fmla="*/ 0 h 303"/>
                <a:gd name="T12" fmla="*/ 0 w 208"/>
                <a:gd name="T13" fmla="*/ 66 h 303"/>
                <a:gd name="T14" fmla="*/ 170 w 208"/>
                <a:gd name="T15" fmla="*/ 26 h 303"/>
                <a:gd name="T16" fmla="*/ 170 w 208"/>
                <a:gd name="T17" fmla="*/ 66 h 303"/>
                <a:gd name="T18" fmla="*/ 57 w 208"/>
                <a:gd name="T19" fmla="*/ 66 h 303"/>
                <a:gd name="T20" fmla="*/ 170 w 208"/>
                <a:gd name="T21" fmla="*/ 26 h 303"/>
                <a:gd name="T22" fmla="*/ 189 w 208"/>
                <a:gd name="T23" fmla="*/ 284 h 303"/>
                <a:gd name="T24" fmla="*/ 19 w 208"/>
                <a:gd name="T25" fmla="*/ 284 h 303"/>
                <a:gd name="T26" fmla="*/ 19 w 208"/>
                <a:gd name="T27" fmla="*/ 85 h 303"/>
                <a:gd name="T28" fmla="*/ 170 w 208"/>
                <a:gd name="T29" fmla="*/ 85 h 303"/>
                <a:gd name="T30" fmla="*/ 179 w 208"/>
                <a:gd name="T31" fmla="*/ 85 h 303"/>
                <a:gd name="T32" fmla="*/ 189 w 208"/>
                <a:gd name="T33" fmla="*/ 85 h 303"/>
                <a:gd name="T34" fmla="*/ 189 w 208"/>
                <a:gd name="T35"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303">
                  <a:moveTo>
                    <a:pt x="0" y="66"/>
                  </a:moveTo>
                  <a:lnTo>
                    <a:pt x="0" y="303"/>
                  </a:lnTo>
                  <a:lnTo>
                    <a:pt x="208" y="303"/>
                  </a:lnTo>
                  <a:lnTo>
                    <a:pt x="208" y="66"/>
                  </a:lnTo>
                  <a:lnTo>
                    <a:pt x="189" y="66"/>
                  </a:lnTo>
                  <a:lnTo>
                    <a:pt x="189" y="0"/>
                  </a:lnTo>
                  <a:lnTo>
                    <a:pt x="0" y="66"/>
                  </a:lnTo>
                  <a:close/>
                  <a:moveTo>
                    <a:pt x="170" y="26"/>
                  </a:moveTo>
                  <a:lnTo>
                    <a:pt x="170" y="66"/>
                  </a:lnTo>
                  <a:lnTo>
                    <a:pt x="57" y="66"/>
                  </a:lnTo>
                  <a:lnTo>
                    <a:pt x="170" y="26"/>
                  </a:lnTo>
                  <a:close/>
                  <a:moveTo>
                    <a:pt x="189" y="284"/>
                  </a:moveTo>
                  <a:lnTo>
                    <a:pt x="19" y="284"/>
                  </a:lnTo>
                  <a:lnTo>
                    <a:pt x="19" y="85"/>
                  </a:lnTo>
                  <a:lnTo>
                    <a:pt x="170" y="85"/>
                  </a:lnTo>
                  <a:lnTo>
                    <a:pt x="179" y="85"/>
                  </a:lnTo>
                  <a:lnTo>
                    <a:pt x="189" y="85"/>
                  </a:lnTo>
                  <a:lnTo>
                    <a:pt x="189" y="2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1"/>
            <p:cNvSpPr>
              <a:spLocks noEditPoints="1"/>
            </p:cNvSpPr>
            <p:nvPr/>
          </p:nvSpPr>
          <p:spPr bwMode="auto">
            <a:xfrm>
              <a:off x="7572145" y="3721042"/>
              <a:ext cx="397012" cy="3970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2"/>
            <p:cNvSpPr>
              <a:spLocks noEditPoints="1"/>
            </p:cNvSpPr>
            <p:nvPr/>
          </p:nvSpPr>
          <p:spPr bwMode="auto">
            <a:xfrm>
              <a:off x="8618591" y="3707762"/>
              <a:ext cx="264209" cy="423573"/>
            </a:xfrm>
            <a:custGeom>
              <a:avLst/>
              <a:gdLst>
                <a:gd name="T0" fmla="*/ 189 w 189"/>
                <a:gd name="T1" fmla="*/ 0 h 303"/>
                <a:gd name="T2" fmla="*/ 0 w 189"/>
                <a:gd name="T3" fmla="*/ 0 h 303"/>
                <a:gd name="T4" fmla="*/ 0 w 189"/>
                <a:gd name="T5" fmla="*/ 303 h 303"/>
                <a:gd name="T6" fmla="*/ 189 w 189"/>
                <a:gd name="T7" fmla="*/ 303 h 303"/>
                <a:gd name="T8" fmla="*/ 189 w 189"/>
                <a:gd name="T9" fmla="*/ 0 h 303"/>
                <a:gd name="T10" fmla="*/ 171 w 189"/>
                <a:gd name="T11" fmla="*/ 284 h 303"/>
                <a:gd name="T12" fmla="*/ 19 w 189"/>
                <a:gd name="T13" fmla="*/ 284 h 303"/>
                <a:gd name="T14" fmla="*/ 19 w 189"/>
                <a:gd name="T15" fmla="*/ 227 h 303"/>
                <a:gd name="T16" fmla="*/ 171 w 189"/>
                <a:gd name="T17" fmla="*/ 227 h 303"/>
                <a:gd name="T18" fmla="*/ 171 w 189"/>
                <a:gd name="T19" fmla="*/ 284 h 303"/>
                <a:gd name="T20" fmla="*/ 171 w 189"/>
                <a:gd name="T21" fmla="*/ 208 h 303"/>
                <a:gd name="T22" fmla="*/ 19 w 189"/>
                <a:gd name="T23" fmla="*/ 208 h 303"/>
                <a:gd name="T24" fmla="*/ 19 w 189"/>
                <a:gd name="T25" fmla="*/ 57 h 303"/>
                <a:gd name="T26" fmla="*/ 171 w 189"/>
                <a:gd name="T27" fmla="*/ 57 h 303"/>
                <a:gd name="T28" fmla="*/ 171 w 189"/>
                <a:gd name="T29" fmla="*/ 208 h 303"/>
                <a:gd name="T30" fmla="*/ 171 w 189"/>
                <a:gd name="T31" fmla="*/ 38 h 303"/>
                <a:gd name="T32" fmla="*/ 19 w 189"/>
                <a:gd name="T33" fmla="*/ 38 h 303"/>
                <a:gd name="T34" fmla="*/ 19 w 189"/>
                <a:gd name="T35" fmla="*/ 19 h 303"/>
                <a:gd name="T36" fmla="*/ 171 w 189"/>
                <a:gd name="T37" fmla="*/ 19 h 303"/>
                <a:gd name="T38" fmla="*/ 171 w 189"/>
                <a:gd name="T39" fmla="*/ 38 h 303"/>
                <a:gd name="T40" fmla="*/ 104 w 189"/>
                <a:gd name="T41" fmla="*/ 265 h 303"/>
                <a:gd name="T42" fmla="*/ 85 w 189"/>
                <a:gd name="T43" fmla="*/ 265 h 303"/>
                <a:gd name="T44" fmla="*/ 85 w 189"/>
                <a:gd name="T45" fmla="*/ 246 h 303"/>
                <a:gd name="T46" fmla="*/ 104 w 189"/>
                <a:gd name="T47" fmla="*/ 246 h 303"/>
                <a:gd name="T48" fmla="*/ 104 w 189"/>
                <a:gd name="T49" fmla="*/ 2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303">
                  <a:moveTo>
                    <a:pt x="189" y="0"/>
                  </a:moveTo>
                  <a:lnTo>
                    <a:pt x="0" y="0"/>
                  </a:lnTo>
                  <a:lnTo>
                    <a:pt x="0" y="303"/>
                  </a:lnTo>
                  <a:lnTo>
                    <a:pt x="189" y="303"/>
                  </a:lnTo>
                  <a:lnTo>
                    <a:pt x="189" y="0"/>
                  </a:lnTo>
                  <a:close/>
                  <a:moveTo>
                    <a:pt x="171" y="284"/>
                  </a:moveTo>
                  <a:lnTo>
                    <a:pt x="19" y="284"/>
                  </a:lnTo>
                  <a:lnTo>
                    <a:pt x="19" y="227"/>
                  </a:lnTo>
                  <a:lnTo>
                    <a:pt x="171" y="227"/>
                  </a:lnTo>
                  <a:lnTo>
                    <a:pt x="171" y="284"/>
                  </a:lnTo>
                  <a:close/>
                  <a:moveTo>
                    <a:pt x="171" y="208"/>
                  </a:moveTo>
                  <a:lnTo>
                    <a:pt x="19" y="208"/>
                  </a:lnTo>
                  <a:lnTo>
                    <a:pt x="19" y="57"/>
                  </a:lnTo>
                  <a:lnTo>
                    <a:pt x="171" y="57"/>
                  </a:lnTo>
                  <a:lnTo>
                    <a:pt x="171" y="208"/>
                  </a:lnTo>
                  <a:close/>
                  <a:moveTo>
                    <a:pt x="171" y="38"/>
                  </a:moveTo>
                  <a:lnTo>
                    <a:pt x="19" y="38"/>
                  </a:lnTo>
                  <a:lnTo>
                    <a:pt x="19" y="19"/>
                  </a:lnTo>
                  <a:lnTo>
                    <a:pt x="171" y="19"/>
                  </a:lnTo>
                  <a:lnTo>
                    <a:pt x="171" y="38"/>
                  </a:lnTo>
                  <a:close/>
                  <a:moveTo>
                    <a:pt x="104" y="265"/>
                  </a:moveTo>
                  <a:lnTo>
                    <a:pt x="85" y="265"/>
                  </a:lnTo>
                  <a:lnTo>
                    <a:pt x="85" y="246"/>
                  </a:lnTo>
                  <a:lnTo>
                    <a:pt x="104" y="246"/>
                  </a:lnTo>
                  <a:lnTo>
                    <a:pt x="104"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45"/>
            <p:cNvSpPr>
              <a:spLocks noEditPoints="1"/>
            </p:cNvSpPr>
            <p:nvPr/>
          </p:nvSpPr>
          <p:spPr bwMode="auto">
            <a:xfrm>
              <a:off x="6684540" y="3681900"/>
              <a:ext cx="405399" cy="475296"/>
            </a:xfrm>
            <a:custGeom>
              <a:avLst/>
              <a:gdLst>
                <a:gd name="T0" fmla="*/ 0 w 123"/>
                <a:gd name="T1" fmla="*/ 144 h 144"/>
                <a:gd name="T2" fmla="*/ 123 w 123"/>
                <a:gd name="T3" fmla="*/ 94 h 144"/>
                <a:gd name="T4" fmla="*/ 115 w 123"/>
                <a:gd name="T5" fmla="*/ 69 h 144"/>
                <a:gd name="T6" fmla="*/ 108 w 123"/>
                <a:gd name="T7" fmla="*/ 35 h 144"/>
                <a:gd name="T8" fmla="*/ 92 w 123"/>
                <a:gd name="T9" fmla="*/ 20 h 144"/>
                <a:gd name="T10" fmla="*/ 62 w 123"/>
                <a:gd name="T11" fmla="*/ 2 h 144"/>
                <a:gd name="T12" fmla="*/ 30 w 123"/>
                <a:gd name="T13" fmla="*/ 5 h 144"/>
                <a:gd name="T14" fmla="*/ 20 w 123"/>
                <a:gd name="T15" fmla="*/ 26 h 144"/>
                <a:gd name="T16" fmla="*/ 25 w 123"/>
                <a:gd name="T17" fmla="*/ 44 h 144"/>
                <a:gd name="T18" fmla="*/ 41 w 123"/>
                <a:gd name="T19" fmla="*/ 51 h 144"/>
                <a:gd name="T20" fmla="*/ 52 w 123"/>
                <a:gd name="T21" fmla="*/ 56 h 144"/>
                <a:gd name="T22" fmla="*/ 67 w 123"/>
                <a:gd name="T23" fmla="*/ 68 h 144"/>
                <a:gd name="T24" fmla="*/ 76 w 123"/>
                <a:gd name="T25" fmla="*/ 94 h 144"/>
                <a:gd name="T26" fmla="*/ 54 w 123"/>
                <a:gd name="T27" fmla="*/ 74 h 144"/>
                <a:gd name="T28" fmla="*/ 30 w 123"/>
                <a:gd name="T29" fmla="*/ 74 h 144"/>
                <a:gd name="T30" fmla="*/ 73 w 123"/>
                <a:gd name="T31" fmla="*/ 62 h 144"/>
                <a:gd name="T32" fmla="*/ 70 w 123"/>
                <a:gd name="T33" fmla="*/ 50 h 144"/>
                <a:gd name="T34" fmla="*/ 57 w 123"/>
                <a:gd name="T35" fmla="*/ 50 h 144"/>
                <a:gd name="T36" fmla="*/ 61 w 123"/>
                <a:gd name="T37" fmla="*/ 40 h 144"/>
                <a:gd name="T38" fmla="*/ 37 w 123"/>
                <a:gd name="T39" fmla="*/ 43 h 144"/>
                <a:gd name="T40" fmla="*/ 30 w 123"/>
                <a:gd name="T41" fmla="*/ 32 h 144"/>
                <a:gd name="T42" fmla="*/ 27 w 123"/>
                <a:gd name="T43" fmla="*/ 23 h 144"/>
                <a:gd name="T44" fmla="*/ 32 w 123"/>
                <a:gd name="T45" fmla="*/ 13 h 144"/>
                <a:gd name="T46" fmla="*/ 39 w 123"/>
                <a:gd name="T47" fmla="*/ 17 h 144"/>
                <a:gd name="T48" fmla="*/ 60 w 123"/>
                <a:gd name="T49" fmla="*/ 10 h 144"/>
                <a:gd name="T50" fmla="*/ 73 w 123"/>
                <a:gd name="T51" fmla="*/ 24 h 144"/>
                <a:gd name="T52" fmla="*/ 86 w 123"/>
                <a:gd name="T53" fmla="*/ 26 h 144"/>
                <a:gd name="T54" fmla="*/ 88 w 123"/>
                <a:gd name="T55" fmla="*/ 37 h 144"/>
                <a:gd name="T56" fmla="*/ 102 w 123"/>
                <a:gd name="T57" fmla="*/ 40 h 144"/>
                <a:gd name="T58" fmla="*/ 102 w 123"/>
                <a:gd name="T59" fmla="*/ 50 h 144"/>
                <a:gd name="T60" fmla="*/ 108 w 123"/>
                <a:gd name="T61" fmla="*/ 64 h 144"/>
                <a:gd name="T62" fmla="*/ 97 w 123"/>
                <a:gd name="T63" fmla="*/ 92 h 144"/>
                <a:gd name="T64" fmla="*/ 79 w 123"/>
                <a:gd name="T65" fmla="*/ 64 h 144"/>
                <a:gd name="T66" fmla="*/ 73 w 123"/>
                <a:gd name="T67" fmla="*/ 62 h 144"/>
                <a:gd name="T68" fmla="*/ 105 w 123"/>
                <a:gd name="T69" fmla="*/ 94 h 144"/>
                <a:gd name="T70" fmla="*/ 107 w 123"/>
                <a:gd name="T71" fmla="*/ 72 h 144"/>
                <a:gd name="T72" fmla="*/ 89 w 123"/>
                <a:gd name="T73" fmla="*/ 94 h 144"/>
                <a:gd name="T74" fmla="*/ 86 w 123"/>
                <a:gd name="T75" fmla="*/ 72 h 144"/>
                <a:gd name="T76" fmla="*/ 89 w 123"/>
                <a:gd name="T77" fmla="*/ 94 h 144"/>
                <a:gd name="T78" fmla="*/ 46 w 123"/>
                <a:gd name="T79" fmla="*/ 102 h 144"/>
                <a:gd name="T80" fmla="*/ 96 w 123"/>
                <a:gd name="T81" fmla="*/ 102 h 144"/>
                <a:gd name="T82" fmla="*/ 115 w 123"/>
                <a:gd name="T83" fmla="*/ 102 h 144"/>
                <a:gd name="T84" fmla="*/ 8 w 123"/>
                <a:gd name="T85" fmla="*/ 136 h 144"/>
                <a:gd name="T86" fmla="*/ 22 w 123"/>
                <a:gd name="T87" fmla="*/ 89 h 144"/>
                <a:gd name="T88" fmla="*/ 28 w 123"/>
                <a:gd name="T89" fmla="*/ 102 h 144"/>
                <a:gd name="T90" fmla="*/ 82 w 123"/>
                <a:gd name="T91" fmla="*/ 46 h 144"/>
                <a:gd name="T92" fmla="*/ 74 w 123"/>
                <a:gd name="T93" fmla="*/ 37 h 144"/>
                <a:gd name="T94" fmla="*/ 91 w 123"/>
                <a:gd name="T95" fmla="*/ 49 h 144"/>
                <a:gd name="T96" fmla="*/ 90 w 123"/>
                <a:gd name="T97" fmla="*/ 63 h 144"/>
                <a:gd name="T98" fmla="*/ 82 w 123"/>
                <a:gd name="T99" fmla="*/ 56 h 144"/>
                <a:gd name="T100" fmla="*/ 82 w 123"/>
                <a:gd name="T101" fmla="*/ 46 h 144"/>
                <a:gd name="T102" fmla="*/ 56 w 123"/>
                <a:gd name="T103" fmla="*/ 120 h 144"/>
                <a:gd name="T104" fmla="*/ 67 w 123"/>
                <a:gd name="T105" fmla="*/ 108 h 144"/>
                <a:gd name="T106" fmla="*/ 113 w 123"/>
                <a:gd name="T107" fmla="*/ 120 h 144"/>
                <a:gd name="T108" fmla="*/ 101 w 123"/>
                <a:gd name="T109" fmla="*/ 108 h 144"/>
                <a:gd name="T110" fmla="*/ 113 w 123"/>
                <a:gd name="T111" fmla="*/ 120 h 144"/>
                <a:gd name="T112" fmla="*/ 78 w 123"/>
                <a:gd name="T113" fmla="*/ 120 h 144"/>
                <a:gd name="T114" fmla="*/ 90 w 123"/>
                <a:gd name="T115" fmla="*/ 108 h 144"/>
                <a:gd name="T116" fmla="*/ 11 w 123"/>
                <a:gd name="T117" fmla="*/ 108 h 144"/>
                <a:gd name="T118" fmla="*/ 22 w 123"/>
                <a:gd name="T119" fmla="*/ 120 h 144"/>
                <a:gd name="T120" fmla="*/ 11 w 123"/>
                <a:gd name="T121" fmla="*/ 108 h 144"/>
                <a:gd name="T122" fmla="*/ 33 w 123"/>
                <a:gd name="T123" fmla="*/ 120 h 144"/>
                <a:gd name="T124" fmla="*/ 45 w 123"/>
                <a:gd name="T125" fmla="*/ 10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144">
                  <a:moveTo>
                    <a:pt x="0" y="96"/>
                  </a:moveTo>
                  <a:cubicBezTo>
                    <a:pt x="0" y="144"/>
                    <a:pt x="0" y="144"/>
                    <a:pt x="0" y="144"/>
                  </a:cubicBezTo>
                  <a:cubicBezTo>
                    <a:pt x="123" y="144"/>
                    <a:pt x="123" y="144"/>
                    <a:pt x="123" y="144"/>
                  </a:cubicBezTo>
                  <a:cubicBezTo>
                    <a:pt x="123" y="94"/>
                    <a:pt x="123" y="94"/>
                    <a:pt x="123" y="94"/>
                  </a:cubicBezTo>
                  <a:cubicBezTo>
                    <a:pt x="117" y="94"/>
                    <a:pt x="117" y="94"/>
                    <a:pt x="117" y="94"/>
                  </a:cubicBezTo>
                  <a:cubicBezTo>
                    <a:pt x="115" y="69"/>
                    <a:pt x="115" y="69"/>
                    <a:pt x="115" y="69"/>
                  </a:cubicBezTo>
                  <a:cubicBezTo>
                    <a:pt x="119" y="60"/>
                    <a:pt x="117" y="50"/>
                    <a:pt x="111" y="46"/>
                  </a:cubicBezTo>
                  <a:cubicBezTo>
                    <a:pt x="111" y="43"/>
                    <a:pt x="111" y="39"/>
                    <a:pt x="108" y="35"/>
                  </a:cubicBezTo>
                  <a:cubicBezTo>
                    <a:pt x="105" y="32"/>
                    <a:pt x="101" y="30"/>
                    <a:pt x="96" y="29"/>
                  </a:cubicBezTo>
                  <a:cubicBezTo>
                    <a:pt x="96" y="26"/>
                    <a:pt x="95" y="23"/>
                    <a:pt x="92" y="20"/>
                  </a:cubicBezTo>
                  <a:cubicBezTo>
                    <a:pt x="88" y="17"/>
                    <a:pt x="84" y="15"/>
                    <a:pt x="78" y="16"/>
                  </a:cubicBezTo>
                  <a:cubicBezTo>
                    <a:pt x="76" y="12"/>
                    <a:pt x="70" y="4"/>
                    <a:pt x="62" y="2"/>
                  </a:cubicBezTo>
                  <a:cubicBezTo>
                    <a:pt x="55" y="0"/>
                    <a:pt x="48" y="2"/>
                    <a:pt x="40" y="7"/>
                  </a:cubicBezTo>
                  <a:cubicBezTo>
                    <a:pt x="37" y="5"/>
                    <a:pt x="34" y="5"/>
                    <a:pt x="30" y="5"/>
                  </a:cubicBezTo>
                  <a:cubicBezTo>
                    <a:pt x="26" y="6"/>
                    <a:pt x="22" y="9"/>
                    <a:pt x="20" y="13"/>
                  </a:cubicBezTo>
                  <a:cubicBezTo>
                    <a:pt x="19" y="16"/>
                    <a:pt x="18" y="21"/>
                    <a:pt x="20" y="26"/>
                  </a:cubicBezTo>
                  <a:cubicBezTo>
                    <a:pt x="20" y="27"/>
                    <a:pt x="21" y="29"/>
                    <a:pt x="22" y="30"/>
                  </a:cubicBezTo>
                  <a:cubicBezTo>
                    <a:pt x="22" y="35"/>
                    <a:pt x="23" y="40"/>
                    <a:pt x="25" y="44"/>
                  </a:cubicBezTo>
                  <a:cubicBezTo>
                    <a:pt x="28" y="48"/>
                    <a:pt x="32" y="50"/>
                    <a:pt x="36" y="51"/>
                  </a:cubicBezTo>
                  <a:cubicBezTo>
                    <a:pt x="38" y="51"/>
                    <a:pt x="40" y="51"/>
                    <a:pt x="41" y="51"/>
                  </a:cubicBezTo>
                  <a:cubicBezTo>
                    <a:pt x="44" y="51"/>
                    <a:pt x="46" y="51"/>
                    <a:pt x="49" y="51"/>
                  </a:cubicBezTo>
                  <a:cubicBezTo>
                    <a:pt x="49" y="53"/>
                    <a:pt x="51" y="55"/>
                    <a:pt x="52" y="56"/>
                  </a:cubicBezTo>
                  <a:cubicBezTo>
                    <a:pt x="55" y="58"/>
                    <a:pt x="59" y="59"/>
                    <a:pt x="62" y="59"/>
                  </a:cubicBezTo>
                  <a:cubicBezTo>
                    <a:pt x="63" y="62"/>
                    <a:pt x="65" y="65"/>
                    <a:pt x="67" y="68"/>
                  </a:cubicBezTo>
                  <a:cubicBezTo>
                    <a:pt x="70" y="71"/>
                    <a:pt x="74" y="72"/>
                    <a:pt x="78" y="73"/>
                  </a:cubicBezTo>
                  <a:cubicBezTo>
                    <a:pt x="76" y="94"/>
                    <a:pt x="76" y="94"/>
                    <a:pt x="76" y="94"/>
                  </a:cubicBezTo>
                  <a:cubicBezTo>
                    <a:pt x="54" y="94"/>
                    <a:pt x="54" y="94"/>
                    <a:pt x="54" y="94"/>
                  </a:cubicBezTo>
                  <a:cubicBezTo>
                    <a:pt x="54" y="74"/>
                    <a:pt x="54" y="74"/>
                    <a:pt x="54" y="74"/>
                  </a:cubicBezTo>
                  <a:cubicBezTo>
                    <a:pt x="30" y="91"/>
                    <a:pt x="30" y="91"/>
                    <a:pt x="30" y="91"/>
                  </a:cubicBezTo>
                  <a:cubicBezTo>
                    <a:pt x="30" y="74"/>
                    <a:pt x="30" y="74"/>
                    <a:pt x="30" y="74"/>
                  </a:cubicBezTo>
                  <a:lnTo>
                    <a:pt x="0" y="96"/>
                  </a:lnTo>
                  <a:close/>
                  <a:moveTo>
                    <a:pt x="73" y="62"/>
                  </a:moveTo>
                  <a:cubicBezTo>
                    <a:pt x="71" y="60"/>
                    <a:pt x="70" y="58"/>
                    <a:pt x="70" y="55"/>
                  </a:cubicBezTo>
                  <a:cubicBezTo>
                    <a:pt x="70" y="50"/>
                    <a:pt x="70" y="50"/>
                    <a:pt x="70" y="50"/>
                  </a:cubicBezTo>
                  <a:cubicBezTo>
                    <a:pt x="65" y="51"/>
                    <a:pt x="65" y="51"/>
                    <a:pt x="65" y="51"/>
                  </a:cubicBezTo>
                  <a:cubicBezTo>
                    <a:pt x="64" y="51"/>
                    <a:pt x="60" y="52"/>
                    <a:pt x="57" y="50"/>
                  </a:cubicBezTo>
                  <a:cubicBezTo>
                    <a:pt x="57" y="49"/>
                    <a:pt x="56" y="48"/>
                    <a:pt x="56" y="47"/>
                  </a:cubicBezTo>
                  <a:cubicBezTo>
                    <a:pt x="58" y="45"/>
                    <a:pt x="60" y="43"/>
                    <a:pt x="61" y="40"/>
                  </a:cubicBezTo>
                  <a:cubicBezTo>
                    <a:pt x="54" y="37"/>
                    <a:pt x="54" y="37"/>
                    <a:pt x="54" y="37"/>
                  </a:cubicBezTo>
                  <a:cubicBezTo>
                    <a:pt x="52" y="43"/>
                    <a:pt x="44" y="44"/>
                    <a:pt x="37" y="43"/>
                  </a:cubicBezTo>
                  <a:cubicBezTo>
                    <a:pt x="35" y="43"/>
                    <a:pt x="33" y="41"/>
                    <a:pt x="32" y="40"/>
                  </a:cubicBezTo>
                  <a:cubicBezTo>
                    <a:pt x="31" y="37"/>
                    <a:pt x="30" y="35"/>
                    <a:pt x="30" y="32"/>
                  </a:cubicBezTo>
                  <a:cubicBezTo>
                    <a:pt x="31" y="26"/>
                    <a:pt x="31" y="26"/>
                    <a:pt x="31" y="26"/>
                  </a:cubicBezTo>
                  <a:cubicBezTo>
                    <a:pt x="29" y="26"/>
                    <a:pt x="28" y="25"/>
                    <a:pt x="27" y="23"/>
                  </a:cubicBezTo>
                  <a:cubicBezTo>
                    <a:pt x="26" y="21"/>
                    <a:pt x="26" y="18"/>
                    <a:pt x="27" y="16"/>
                  </a:cubicBezTo>
                  <a:cubicBezTo>
                    <a:pt x="28" y="15"/>
                    <a:pt x="30" y="13"/>
                    <a:pt x="32" y="13"/>
                  </a:cubicBezTo>
                  <a:cubicBezTo>
                    <a:pt x="34" y="13"/>
                    <a:pt x="36" y="13"/>
                    <a:pt x="37" y="15"/>
                  </a:cubicBezTo>
                  <a:cubicBezTo>
                    <a:pt x="39" y="17"/>
                    <a:pt x="39" y="17"/>
                    <a:pt x="39" y="17"/>
                  </a:cubicBezTo>
                  <a:cubicBezTo>
                    <a:pt x="42" y="15"/>
                    <a:pt x="42" y="15"/>
                    <a:pt x="42" y="15"/>
                  </a:cubicBezTo>
                  <a:cubicBezTo>
                    <a:pt x="49" y="10"/>
                    <a:pt x="55" y="8"/>
                    <a:pt x="60" y="10"/>
                  </a:cubicBezTo>
                  <a:cubicBezTo>
                    <a:pt x="68" y="12"/>
                    <a:pt x="72" y="21"/>
                    <a:pt x="72" y="21"/>
                  </a:cubicBezTo>
                  <a:cubicBezTo>
                    <a:pt x="73" y="24"/>
                    <a:pt x="73" y="24"/>
                    <a:pt x="73" y="24"/>
                  </a:cubicBezTo>
                  <a:cubicBezTo>
                    <a:pt x="76" y="24"/>
                    <a:pt x="76" y="24"/>
                    <a:pt x="76" y="24"/>
                  </a:cubicBezTo>
                  <a:cubicBezTo>
                    <a:pt x="81" y="23"/>
                    <a:pt x="84" y="24"/>
                    <a:pt x="86" y="26"/>
                  </a:cubicBezTo>
                  <a:cubicBezTo>
                    <a:pt x="89" y="28"/>
                    <a:pt x="88" y="33"/>
                    <a:pt x="88" y="33"/>
                  </a:cubicBezTo>
                  <a:cubicBezTo>
                    <a:pt x="88" y="37"/>
                    <a:pt x="88" y="37"/>
                    <a:pt x="88" y="37"/>
                  </a:cubicBezTo>
                  <a:cubicBezTo>
                    <a:pt x="92" y="37"/>
                    <a:pt x="92" y="37"/>
                    <a:pt x="92" y="37"/>
                  </a:cubicBezTo>
                  <a:cubicBezTo>
                    <a:pt x="96" y="37"/>
                    <a:pt x="100" y="38"/>
                    <a:pt x="102" y="40"/>
                  </a:cubicBezTo>
                  <a:cubicBezTo>
                    <a:pt x="104" y="43"/>
                    <a:pt x="103" y="46"/>
                    <a:pt x="103" y="46"/>
                  </a:cubicBezTo>
                  <a:cubicBezTo>
                    <a:pt x="102" y="50"/>
                    <a:pt x="102" y="50"/>
                    <a:pt x="102" y="50"/>
                  </a:cubicBezTo>
                  <a:cubicBezTo>
                    <a:pt x="105" y="51"/>
                    <a:pt x="105" y="51"/>
                    <a:pt x="105" y="51"/>
                  </a:cubicBezTo>
                  <a:cubicBezTo>
                    <a:pt x="109" y="53"/>
                    <a:pt x="110" y="59"/>
                    <a:pt x="108" y="64"/>
                  </a:cubicBezTo>
                  <a:cubicBezTo>
                    <a:pt x="99" y="64"/>
                    <a:pt x="99" y="64"/>
                    <a:pt x="99" y="64"/>
                  </a:cubicBezTo>
                  <a:cubicBezTo>
                    <a:pt x="97" y="92"/>
                    <a:pt x="97" y="92"/>
                    <a:pt x="97" y="92"/>
                  </a:cubicBezTo>
                  <a:cubicBezTo>
                    <a:pt x="94" y="64"/>
                    <a:pt x="94" y="64"/>
                    <a:pt x="94" y="64"/>
                  </a:cubicBezTo>
                  <a:cubicBezTo>
                    <a:pt x="79" y="64"/>
                    <a:pt x="79" y="64"/>
                    <a:pt x="79" y="64"/>
                  </a:cubicBezTo>
                  <a:cubicBezTo>
                    <a:pt x="79" y="65"/>
                    <a:pt x="79" y="65"/>
                    <a:pt x="79" y="65"/>
                  </a:cubicBezTo>
                  <a:cubicBezTo>
                    <a:pt x="76" y="64"/>
                    <a:pt x="74" y="64"/>
                    <a:pt x="73" y="62"/>
                  </a:cubicBezTo>
                  <a:close/>
                  <a:moveTo>
                    <a:pt x="109" y="94"/>
                  </a:moveTo>
                  <a:cubicBezTo>
                    <a:pt x="105" y="94"/>
                    <a:pt x="105" y="94"/>
                    <a:pt x="105" y="94"/>
                  </a:cubicBezTo>
                  <a:cubicBezTo>
                    <a:pt x="106" y="72"/>
                    <a:pt x="106" y="72"/>
                    <a:pt x="106" y="72"/>
                  </a:cubicBezTo>
                  <a:cubicBezTo>
                    <a:pt x="107" y="72"/>
                    <a:pt x="107" y="72"/>
                    <a:pt x="107" y="72"/>
                  </a:cubicBezTo>
                  <a:lnTo>
                    <a:pt x="109" y="94"/>
                  </a:lnTo>
                  <a:close/>
                  <a:moveTo>
                    <a:pt x="89" y="94"/>
                  </a:moveTo>
                  <a:cubicBezTo>
                    <a:pt x="84" y="94"/>
                    <a:pt x="84" y="94"/>
                    <a:pt x="84" y="94"/>
                  </a:cubicBezTo>
                  <a:cubicBezTo>
                    <a:pt x="86" y="72"/>
                    <a:pt x="86" y="72"/>
                    <a:pt x="86" y="72"/>
                  </a:cubicBezTo>
                  <a:cubicBezTo>
                    <a:pt x="87" y="72"/>
                    <a:pt x="87" y="72"/>
                    <a:pt x="87" y="72"/>
                  </a:cubicBezTo>
                  <a:lnTo>
                    <a:pt x="89" y="94"/>
                  </a:lnTo>
                  <a:close/>
                  <a:moveTo>
                    <a:pt x="46" y="89"/>
                  </a:moveTo>
                  <a:cubicBezTo>
                    <a:pt x="46" y="102"/>
                    <a:pt x="46" y="102"/>
                    <a:pt x="46" y="102"/>
                  </a:cubicBezTo>
                  <a:cubicBezTo>
                    <a:pt x="76" y="102"/>
                    <a:pt x="76" y="102"/>
                    <a:pt x="76" y="102"/>
                  </a:cubicBezTo>
                  <a:cubicBezTo>
                    <a:pt x="96" y="102"/>
                    <a:pt x="96" y="102"/>
                    <a:pt x="96" y="102"/>
                  </a:cubicBezTo>
                  <a:cubicBezTo>
                    <a:pt x="97" y="102"/>
                    <a:pt x="97" y="102"/>
                    <a:pt x="97" y="102"/>
                  </a:cubicBezTo>
                  <a:cubicBezTo>
                    <a:pt x="115" y="102"/>
                    <a:pt x="115" y="102"/>
                    <a:pt x="115" y="102"/>
                  </a:cubicBezTo>
                  <a:cubicBezTo>
                    <a:pt x="115" y="136"/>
                    <a:pt x="115" y="136"/>
                    <a:pt x="115" y="136"/>
                  </a:cubicBezTo>
                  <a:cubicBezTo>
                    <a:pt x="8" y="136"/>
                    <a:pt x="8" y="136"/>
                    <a:pt x="8" y="136"/>
                  </a:cubicBezTo>
                  <a:cubicBezTo>
                    <a:pt x="8" y="100"/>
                    <a:pt x="8" y="100"/>
                    <a:pt x="8" y="100"/>
                  </a:cubicBezTo>
                  <a:cubicBezTo>
                    <a:pt x="22" y="89"/>
                    <a:pt x="22" y="89"/>
                    <a:pt x="22" y="89"/>
                  </a:cubicBezTo>
                  <a:cubicBezTo>
                    <a:pt x="22" y="102"/>
                    <a:pt x="22" y="102"/>
                    <a:pt x="22" y="102"/>
                  </a:cubicBezTo>
                  <a:cubicBezTo>
                    <a:pt x="28" y="102"/>
                    <a:pt x="28" y="102"/>
                    <a:pt x="28" y="102"/>
                  </a:cubicBezTo>
                  <a:lnTo>
                    <a:pt x="46" y="89"/>
                  </a:lnTo>
                  <a:close/>
                  <a:moveTo>
                    <a:pt x="82" y="46"/>
                  </a:moveTo>
                  <a:cubicBezTo>
                    <a:pt x="80" y="45"/>
                    <a:pt x="77" y="45"/>
                    <a:pt x="75" y="45"/>
                  </a:cubicBezTo>
                  <a:cubicBezTo>
                    <a:pt x="74" y="37"/>
                    <a:pt x="74" y="37"/>
                    <a:pt x="74" y="37"/>
                  </a:cubicBezTo>
                  <a:cubicBezTo>
                    <a:pt x="80" y="37"/>
                    <a:pt x="85" y="38"/>
                    <a:pt x="88" y="41"/>
                  </a:cubicBezTo>
                  <a:cubicBezTo>
                    <a:pt x="90" y="44"/>
                    <a:pt x="91" y="47"/>
                    <a:pt x="91" y="49"/>
                  </a:cubicBezTo>
                  <a:cubicBezTo>
                    <a:pt x="94" y="51"/>
                    <a:pt x="98" y="55"/>
                    <a:pt x="98" y="63"/>
                  </a:cubicBezTo>
                  <a:cubicBezTo>
                    <a:pt x="90" y="63"/>
                    <a:pt x="90" y="63"/>
                    <a:pt x="90" y="63"/>
                  </a:cubicBezTo>
                  <a:cubicBezTo>
                    <a:pt x="90" y="57"/>
                    <a:pt x="87" y="56"/>
                    <a:pt x="86" y="56"/>
                  </a:cubicBezTo>
                  <a:cubicBezTo>
                    <a:pt x="82" y="56"/>
                    <a:pt x="82" y="56"/>
                    <a:pt x="82" y="56"/>
                  </a:cubicBezTo>
                  <a:cubicBezTo>
                    <a:pt x="83" y="51"/>
                    <a:pt x="83" y="51"/>
                    <a:pt x="83" y="51"/>
                  </a:cubicBezTo>
                  <a:cubicBezTo>
                    <a:pt x="83" y="51"/>
                    <a:pt x="83" y="48"/>
                    <a:pt x="82" y="46"/>
                  </a:cubicBezTo>
                  <a:close/>
                  <a:moveTo>
                    <a:pt x="67" y="120"/>
                  </a:moveTo>
                  <a:cubicBezTo>
                    <a:pt x="56" y="120"/>
                    <a:pt x="56" y="120"/>
                    <a:pt x="56" y="120"/>
                  </a:cubicBezTo>
                  <a:cubicBezTo>
                    <a:pt x="56" y="108"/>
                    <a:pt x="56" y="108"/>
                    <a:pt x="56" y="108"/>
                  </a:cubicBezTo>
                  <a:cubicBezTo>
                    <a:pt x="67" y="108"/>
                    <a:pt x="67" y="108"/>
                    <a:pt x="67" y="108"/>
                  </a:cubicBezTo>
                  <a:lnTo>
                    <a:pt x="67" y="120"/>
                  </a:lnTo>
                  <a:close/>
                  <a:moveTo>
                    <a:pt x="113" y="120"/>
                  </a:moveTo>
                  <a:cubicBezTo>
                    <a:pt x="101" y="120"/>
                    <a:pt x="101" y="120"/>
                    <a:pt x="101" y="120"/>
                  </a:cubicBezTo>
                  <a:cubicBezTo>
                    <a:pt x="101" y="108"/>
                    <a:pt x="101" y="108"/>
                    <a:pt x="101" y="108"/>
                  </a:cubicBezTo>
                  <a:cubicBezTo>
                    <a:pt x="113" y="108"/>
                    <a:pt x="113" y="108"/>
                    <a:pt x="113" y="108"/>
                  </a:cubicBezTo>
                  <a:lnTo>
                    <a:pt x="113" y="120"/>
                  </a:lnTo>
                  <a:close/>
                  <a:moveTo>
                    <a:pt x="90" y="120"/>
                  </a:moveTo>
                  <a:cubicBezTo>
                    <a:pt x="78" y="120"/>
                    <a:pt x="78" y="120"/>
                    <a:pt x="78" y="120"/>
                  </a:cubicBezTo>
                  <a:cubicBezTo>
                    <a:pt x="78" y="108"/>
                    <a:pt x="78" y="108"/>
                    <a:pt x="78" y="108"/>
                  </a:cubicBezTo>
                  <a:cubicBezTo>
                    <a:pt x="90" y="108"/>
                    <a:pt x="90" y="108"/>
                    <a:pt x="90" y="108"/>
                  </a:cubicBezTo>
                  <a:lnTo>
                    <a:pt x="90" y="120"/>
                  </a:lnTo>
                  <a:close/>
                  <a:moveTo>
                    <a:pt x="11" y="108"/>
                  </a:moveTo>
                  <a:cubicBezTo>
                    <a:pt x="22" y="108"/>
                    <a:pt x="22" y="108"/>
                    <a:pt x="22" y="108"/>
                  </a:cubicBezTo>
                  <a:cubicBezTo>
                    <a:pt x="22" y="120"/>
                    <a:pt x="22" y="120"/>
                    <a:pt x="22" y="120"/>
                  </a:cubicBezTo>
                  <a:cubicBezTo>
                    <a:pt x="11" y="120"/>
                    <a:pt x="11" y="120"/>
                    <a:pt x="11" y="120"/>
                  </a:cubicBezTo>
                  <a:lnTo>
                    <a:pt x="11" y="108"/>
                  </a:lnTo>
                  <a:close/>
                  <a:moveTo>
                    <a:pt x="45" y="120"/>
                  </a:moveTo>
                  <a:cubicBezTo>
                    <a:pt x="33" y="120"/>
                    <a:pt x="33" y="120"/>
                    <a:pt x="33" y="120"/>
                  </a:cubicBezTo>
                  <a:cubicBezTo>
                    <a:pt x="33" y="108"/>
                    <a:pt x="33" y="108"/>
                    <a:pt x="33" y="108"/>
                  </a:cubicBezTo>
                  <a:cubicBezTo>
                    <a:pt x="45" y="108"/>
                    <a:pt x="45" y="108"/>
                    <a:pt x="45" y="108"/>
                  </a:cubicBezTo>
                  <a:lnTo>
                    <a:pt x="45"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53"/>
            <p:cNvSpPr>
              <a:spLocks noEditPoints="1"/>
            </p:cNvSpPr>
            <p:nvPr/>
          </p:nvSpPr>
          <p:spPr bwMode="auto">
            <a:xfrm>
              <a:off x="4897644" y="3754593"/>
              <a:ext cx="329911" cy="329911"/>
            </a:xfrm>
            <a:custGeom>
              <a:avLst/>
              <a:gdLst>
                <a:gd name="T0" fmla="*/ 72 w 100"/>
                <a:gd name="T1" fmla="*/ 78 h 100"/>
                <a:gd name="T2" fmla="*/ 100 w 100"/>
                <a:gd name="T3" fmla="*/ 40 h 100"/>
                <a:gd name="T4" fmla="*/ 60 w 100"/>
                <a:gd name="T5" fmla="*/ 0 h 100"/>
                <a:gd name="T6" fmla="*/ 22 w 100"/>
                <a:gd name="T7" fmla="*/ 28 h 100"/>
                <a:gd name="T8" fmla="*/ 0 w 100"/>
                <a:gd name="T9" fmla="*/ 28 h 100"/>
                <a:gd name="T10" fmla="*/ 0 w 100"/>
                <a:gd name="T11" fmla="*/ 100 h 100"/>
                <a:gd name="T12" fmla="*/ 72 w 100"/>
                <a:gd name="T13" fmla="*/ 100 h 100"/>
                <a:gd name="T14" fmla="*/ 72 w 100"/>
                <a:gd name="T15" fmla="*/ 78 h 100"/>
                <a:gd name="T16" fmla="*/ 60 w 100"/>
                <a:gd name="T17" fmla="*/ 8 h 100"/>
                <a:gd name="T18" fmla="*/ 92 w 100"/>
                <a:gd name="T19" fmla="*/ 40 h 100"/>
                <a:gd name="T20" fmla="*/ 60 w 100"/>
                <a:gd name="T21" fmla="*/ 72 h 100"/>
                <a:gd name="T22" fmla="*/ 47 w 100"/>
                <a:gd name="T23" fmla="*/ 69 h 100"/>
                <a:gd name="T24" fmla="*/ 31 w 100"/>
                <a:gd name="T25" fmla="*/ 53 h 100"/>
                <a:gd name="T26" fmla="*/ 30 w 100"/>
                <a:gd name="T27" fmla="*/ 50 h 100"/>
                <a:gd name="T28" fmla="*/ 28 w 100"/>
                <a:gd name="T29" fmla="*/ 40 h 100"/>
                <a:gd name="T30" fmla="*/ 60 w 100"/>
                <a:gd name="T31" fmla="*/ 8 h 100"/>
                <a:gd name="T32" fmla="*/ 20 w 100"/>
                <a:gd name="T33" fmla="*/ 36 h 100"/>
                <a:gd name="T34" fmla="*/ 20 w 100"/>
                <a:gd name="T35" fmla="*/ 40 h 100"/>
                <a:gd name="T36" fmla="*/ 20 w 100"/>
                <a:gd name="T37" fmla="*/ 42 h 100"/>
                <a:gd name="T38" fmla="*/ 14 w 100"/>
                <a:gd name="T39" fmla="*/ 36 h 100"/>
                <a:gd name="T40" fmla="*/ 20 w 100"/>
                <a:gd name="T41" fmla="*/ 36 h 100"/>
                <a:gd name="T42" fmla="*/ 8 w 100"/>
                <a:gd name="T43" fmla="*/ 92 h 100"/>
                <a:gd name="T44" fmla="*/ 8 w 100"/>
                <a:gd name="T45" fmla="*/ 41 h 100"/>
                <a:gd name="T46" fmla="*/ 58 w 100"/>
                <a:gd name="T47" fmla="*/ 92 h 100"/>
                <a:gd name="T48" fmla="*/ 8 w 100"/>
                <a:gd name="T49" fmla="*/ 92 h 100"/>
                <a:gd name="T50" fmla="*/ 64 w 100"/>
                <a:gd name="T51" fmla="*/ 86 h 100"/>
                <a:gd name="T52" fmla="*/ 58 w 100"/>
                <a:gd name="T53" fmla="*/ 79 h 100"/>
                <a:gd name="T54" fmla="*/ 60 w 100"/>
                <a:gd name="T55" fmla="*/ 80 h 100"/>
                <a:gd name="T56" fmla="*/ 64 w 100"/>
                <a:gd name="T57" fmla="*/ 79 h 100"/>
                <a:gd name="T58" fmla="*/ 64 w 100"/>
                <a:gd name="T59" fmla="*/ 86 h 100"/>
                <a:gd name="T60" fmla="*/ 60 w 100"/>
                <a:gd name="T61" fmla="*/ 52 h 100"/>
                <a:gd name="T62" fmla="*/ 72 w 100"/>
                <a:gd name="T63" fmla="*/ 40 h 100"/>
                <a:gd name="T64" fmla="*/ 60 w 100"/>
                <a:gd name="T65" fmla="*/ 28 h 100"/>
                <a:gd name="T66" fmla="*/ 48 w 100"/>
                <a:gd name="T67" fmla="*/ 40 h 100"/>
                <a:gd name="T68" fmla="*/ 60 w 100"/>
                <a:gd name="T69" fmla="*/ 52 h 100"/>
                <a:gd name="T70" fmla="*/ 60 w 100"/>
                <a:gd name="T71" fmla="*/ 36 h 100"/>
                <a:gd name="T72" fmla="*/ 64 w 100"/>
                <a:gd name="T73" fmla="*/ 40 h 100"/>
                <a:gd name="T74" fmla="*/ 60 w 100"/>
                <a:gd name="T75" fmla="*/ 44 h 100"/>
                <a:gd name="T76" fmla="*/ 56 w 100"/>
                <a:gd name="T77" fmla="*/ 40 h 100"/>
                <a:gd name="T78" fmla="*/ 60 w 100"/>
                <a:gd name="T7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72" y="78"/>
                  </a:moveTo>
                  <a:cubicBezTo>
                    <a:pt x="88" y="73"/>
                    <a:pt x="100" y="57"/>
                    <a:pt x="100" y="40"/>
                  </a:cubicBezTo>
                  <a:cubicBezTo>
                    <a:pt x="100" y="18"/>
                    <a:pt x="82" y="0"/>
                    <a:pt x="60" y="0"/>
                  </a:cubicBezTo>
                  <a:cubicBezTo>
                    <a:pt x="42" y="0"/>
                    <a:pt x="27" y="11"/>
                    <a:pt x="22" y="28"/>
                  </a:cubicBezTo>
                  <a:cubicBezTo>
                    <a:pt x="0" y="28"/>
                    <a:pt x="0" y="28"/>
                    <a:pt x="0" y="28"/>
                  </a:cubicBezTo>
                  <a:cubicBezTo>
                    <a:pt x="0" y="100"/>
                    <a:pt x="0" y="100"/>
                    <a:pt x="0" y="100"/>
                  </a:cubicBezTo>
                  <a:cubicBezTo>
                    <a:pt x="72" y="100"/>
                    <a:pt x="72" y="100"/>
                    <a:pt x="72" y="100"/>
                  </a:cubicBezTo>
                  <a:lnTo>
                    <a:pt x="72" y="78"/>
                  </a:lnTo>
                  <a:close/>
                  <a:moveTo>
                    <a:pt x="60" y="8"/>
                  </a:moveTo>
                  <a:cubicBezTo>
                    <a:pt x="78" y="8"/>
                    <a:pt x="92" y="22"/>
                    <a:pt x="92" y="40"/>
                  </a:cubicBezTo>
                  <a:cubicBezTo>
                    <a:pt x="92" y="57"/>
                    <a:pt x="78" y="72"/>
                    <a:pt x="60" y="72"/>
                  </a:cubicBezTo>
                  <a:cubicBezTo>
                    <a:pt x="55" y="72"/>
                    <a:pt x="51" y="71"/>
                    <a:pt x="47" y="69"/>
                  </a:cubicBezTo>
                  <a:cubicBezTo>
                    <a:pt x="31" y="53"/>
                    <a:pt x="31" y="53"/>
                    <a:pt x="31" y="53"/>
                  </a:cubicBezTo>
                  <a:cubicBezTo>
                    <a:pt x="31" y="52"/>
                    <a:pt x="30" y="51"/>
                    <a:pt x="30" y="50"/>
                  </a:cubicBezTo>
                  <a:cubicBezTo>
                    <a:pt x="29" y="47"/>
                    <a:pt x="28" y="43"/>
                    <a:pt x="28" y="40"/>
                  </a:cubicBezTo>
                  <a:cubicBezTo>
                    <a:pt x="28" y="22"/>
                    <a:pt x="42" y="8"/>
                    <a:pt x="60" y="8"/>
                  </a:cubicBezTo>
                  <a:close/>
                  <a:moveTo>
                    <a:pt x="20" y="36"/>
                  </a:moveTo>
                  <a:cubicBezTo>
                    <a:pt x="20" y="37"/>
                    <a:pt x="20" y="38"/>
                    <a:pt x="20" y="40"/>
                  </a:cubicBezTo>
                  <a:cubicBezTo>
                    <a:pt x="20" y="40"/>
                    <a:pt x="20" y="41"/>
                    <a:pt x="20" y="42"/>
                  </a:cubicBezTo>
                  <a:cubicBezTo>
                    <a:pt x="14" y="36"/>
                    <a:pt x="14" y="36"/>
                    <a:pt x="14" y="36"/>
                  </a:cubicBezTo>
                  <a:lnTo>
                    <a:pt x="20" y="36"/>
                  </a:lnTo>
                  <a:close/>
                  <a:moveTo>
                    <a:pt x="8" y="92"/>
                  </a:moveTo>
                  <a:cubicBezTo>
                    <a:pt x="8" y="41"/>
                    <a:pt x="8" y="41"/>
                    <a:pt x="8" y="41"/>
                  </a:cubicBezTo>
                  <a:cubicBezTo>
                    <a:pt x="58" y="92"/>
                    <a:pt x="58" y="92"/>
                    <a:pt x="58" y="92"/>
                  </a:cubicBezTo>
                  <a:lnTo>
                    <a:pt x="8" y="92"/>
                  </a:lnTo>
                  <a:close/>
                  <a:moveTo>
                    <a:pt x="64" y="86"/>
                  </a:moveTo>
                  <a:cubicBezTo>
                    <a:pt x="58" y="79"/>
                    <a:pt x="58" y="79"/>
                    <a:pt x="58" y="79"/>
                  </a:cubicBezTo>
                  <a:cubicBezTo>
                    <a:pt x="58" y="79"/>
                    <a:pt x="59" y="80"/>
                    <a:pt x="60" y="80"/>
                  </a:cubicBezTo>
                  <a:cubicBezTo>
                    <a:pt x="61" y="80"/>
                    <a:pt x="63" y="80"/>
                    <a:pt x="64" y="79"/>
                  </a:cubicBezTo>
                  <a:lnTo>
                    <a:pt x="64" y="86"/>
                  </a:lnTo>
                  <a:close/>
                  <a:moveTo>
                    <a:pt x="60" y="52"/>
                  </a:moveTo>
                  <a:cubicBezTo>
                    <a:pt x="67" y="52"/>
                    <a:pt x="72" y="46"/>
                    <a:pt x="72" y="40"/>
                  </a:cubicBezTo>
                  <a:cubicBezTo>
                    <a:pt x="72" y="33"/>
                    <a:pt x="67" y="28"/>
                    <a:pt x="60" y="28"/>
                  </a:cubicBezTo>
                  <a:cubicBezTo>
                    <a:pt x="53" y="28"/>
                    <a:pt x="48" y="33"/>
                    <a:pt x="48" y="40"/>
                  </a:cubicBezTo>
                  <a:cubicBezTo>
                    <a:pt x="48" y="46"/>
                    <a:pt x="53" y="52"/>
                    <a:pt x="60" y="52"/>
                  </a:cubicBezTo>
                  <a:close/>
                  <a:moveTo>
                    <a:pt x="60" y="36"/>
                  </a:moveTo>
                  <a:cubicBezTo>
                    <a:pt x="62" y="36"/>
                    <a:pt x="64" y="37"/>
                    <a:pt x="64" y="40"/>
                  </a:cubicBezTo>
                  <a:cubicBezTo>
                    <a:pt x="64" y="42"/>
                    <a:pt x="62" y="44"/>
                    <a:pt x="60" y="44"/>
                  </a:cubicBezTo>
                  <a:cubicBezTo>
                    <a:pt x="58" y="44"/>
                    <a:pt x="56" y="42"/>
                    <a:pt x="56" y="40"/>
                  </a:cubicBezTo>
                  <a:cubicBezTo>
                    <a:pt x="56" y="37"/>
                    <a:pt x="58" y="36"/>
                    <a:pt x="60" y="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noEditPoints="1"/>
            </p:cNvSpPr>
            <p:nvPr/>
          </p:nvSpPr>
          <p:spPr bwMode="auto">
            <a:xfrm>
              <a:off x="5784150" y="3734322"/>
              <a:ext cx="336901" cy="370452"/>
            </a:xfrm>
            <a:custGeom>
              <a:avLst/>
              <a:gdLst>
                <a:gd name="T0" fmla="*/ 96 w 102"/>
                <a:gd name="T1" fmla="*/ 26 h 112"/>
                <a:gd name="T2" fmla="*/ 51 w 102"/>
                <a:gd name="T3" fmla="*/ 8 h 112"/>
                <a:gd name="T4" fmla="*/ 6 w 102"/>
                <a:gd name="T5" fmla="*/ 26 h 112"/>
                <a:gd name="T6" fmla="*/ 0 w 102"/>
                <a:gd name="T7" fmla="*/ 21 h 112"/>
                <a:gd name="T8" fmla="*/ 51 w 102"/>
                <a:gd name="T9" fmla="*/ 0 h 112"/>
                <a:gd name="T10" fmla="*/ 102 w 102"/>
                <a:gd name="T11" fmla="*/ 21 h 112"/>
                <a:gd name="T12" fmla="*/ 96 w 102"/>
                <a:gd name="T13" fmla="*/ 26 h 112"/>
                <a:gd name="T14" fmla="*/ 88 w 102"/>
                <a:gd name="T15" fmla="*/ 35 h 112"/>
                <a:gd name="T16" fmla="*/ 51 w 102"/>
                <a:gd name="T17" fmla="*/ 20 h 112"/>
                <a:gd name="T18" fmla="*/ 14 w 102"/>
                <a:gd name="T19" fmla="*/ 35 h 112"/>
                <a:gd name="T20" fmla="*/ 20 w 102"/>
                <a:gd name="T21" fmla="*/ 41 h 112"/>
                <a:gd name="T22" fmla="*/ 51 w 102"/>
                <a:gd name="T23" fmla="*/ 28 h 112"/>
                <a:gd name="T24" fmla="*/ 82 w 102"/>
                <a:gd name="T25" fmla="*/ 41 h 112"/>
                <a:gd name="T26" fmla="*/ 88 w 102"/>
                <a:gd name="T27" fmla="*/ 35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47 w 102"/>
                <a:gd name="T43" fmla="*/ 112 h 112"/>
                <a:gd name="T44" fmla="*/ 47 w 102"/>
                <a:gd name="T45" fmla="*/ 91 h 112"/>
                <a:gd name="T46" fmla="*/ 35 w 102"/>
                <a:gd name="T47" fmla="*/ 76 h 112"/>
                <a:gd name="T48" fmla="*/ 51 w 102"/>
                <a:gd name="T49" fmla="*/ 60 h 112"/>
                <a:gd name="T50" fmla="*/ 67 w 102"/>
                <a:gd name="T51" fmla="*/ 76 h 112"/>
                <a:gd name="T52" fmla="*/ 55 w 102"/>
                <a:gd name="T53" fmla="*/ 91 h 112"/>
                <a:gd name="T54" fmla="*/ 55 w 102"/>
                <a:gd name="T55" fmla="*/ 112 h 112"/>
                <a:gd name="T56" fmla="*/ 47 w 102"/>
                <a:gd name="T57" fmla="*/ 112 h 112"/>
                <a:gd name="T58" fmla="*/ 51 w 102"/>
                <a:gd name="T59" fmla="*/ 84 h 112"/>
                <a:gd name="T60" fmla="*/ 59 w 102"/>
                <a:gd name="T61" fmla="*/ 76 h 112"/>
                <a:gd name="T62" fmla="*/ 51 w 102"/>
                <a:gd name="T63" fmla="*/ 68 h 112"/>
                <a:gd name="T64" fmla="*/ 43 w 102"/>
                <a:gd name="T65" fmla="*/ 76 h 112"/>
                <a:gd name="T66" fmla="*/ 51 w 102"/>
                <a:gd name="T6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96" y="26"/>
                  </a:moveTo>
                  <a:cubicBezTo>
                    <a:pt x="84" y="14"/>
                    <a:pt x="68" y="8"/>
                    <a:pt x="51" y="8"/>
                  </a:cubicBezTo>
                  <a:cubicBezTo>
                    <a:pt x="34" y="8"/>
                    <a:pt x="18" y="14"/>
                    <a:pt x="6" y="26"/>
                  </a:cubicBezTo>
                  <a:cubicBezTo>
                    <a:pt x="0" y="21"/>
                    <a:pt x="0" y="21"/>
                    <a:pt x="0" y="21"/>
                  </a:cubicBezTo>
                  <a:cubicBezTo>
                    <a:pt x="14" y="7"/>
                    <a:pt x="32" y="0"/>
                    <a:pt x="51" y="0"/>
                  </a:cubicBezTo>
                  <a:cubicBezTo>
                    <a:pt x="70" y="0"/>
                    <a:pt x="88" y="7"/>
                    <a:pt x="102" y="21"/>
                  </a:cubicBezTo>
                  <a:lnTo>
                    <a:pt x="96" y="26"/>
                  </a:lnTo>
                  <a:close/>
                  <a:moveTo>
                    <a:pt x="88" y="35"/>
                  </a:moveTo>
                  <a:cubicBezTo>
                    <a:pt x="78" y="25"/>
                    <a:pt x="65" y="20"/>
                    <a:pt x="51" y="20"/>
                  </a:cubicBezTo>
                  <a:cubicBezTo>
                    <a:pt x="37" y="20"/>
                    <a:pt x="24" y="25"/>
                    <a:pt x="14" y="35"/>
                  </a:cubicBezTo>
                  <a:cubicBezTo>
                    <a:pt x="20" y="41"/>
                    <a:pt x="20" y="41"/>
                    <a:pt x="20" y="41"/>
                  </a:cubicBezTo>
                  <a:cubicBezTo>
                    <a:pt x="28" y="32"/>
                    <a:pt x="39" y="28"/>
                    <a:pt x="51" y="28"/>
                  </a:cubicBezTo>
                  <a:cubicBezTo>
                    <a:pt x="63" y="28"/>
                    <a:pt x="74" y="32"/>
                    <a:pt x="82" y="41"/>
                  </a:cubicBezTo>
                  <a:lnTo>
                    <a:pt x="88" y="35"/>
                  </a:lnTo>
                  <a:close/>
                  <a:moveTo>
                    <a:pt x="73" y="49"/>
                  </a:moveTo>
                  <a:cubicBezTo>
                    <a:pt x="67" y="43"/>
                    <a:pt x="60"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47" y="112"/>
                  </a:moveTo>
                  <a:cubicBezTo>
                    <a:pt x="47" y="91"/>
                    <a:pt x="47" y="91"/>
                    <a:pt x="47" y="91"/>
                  </a:cubicBezTo>
                  <a:cubicBezTo>
                    <a:pt x="40" y="89"/>
                    <a:pt x="35" y="83"/>
                    <a:pt x="35" y="76"/>
                  </a:cubicBezTo>
                  <a:cubicBezTo>
                    <a:pt x="35" y="67"/>
                    <a:pt x="42" y="60"/>
                    <a:pt x="51" y="60"/>
                  </a:cubicBezTo>
                  <a:cubicBezTo>
                    <a:pt x="60" y="60"/>
                    <a:pt x="67" y="67"/>
                    <a:pt x="67" y="76"/>
                  </a:cubicBezTo>
                  <a:cubicBezTo>
                    <a:pt x="67" y="83"/>
                    <a:pt x="62" y="89"/>
                    <a:pt x="55" y="91"/>
                  </a:cubicBezTo>
                  <a:cubicBezTo>
                    <a:pt x="55" y="112"/>
                    <a:pt x="55" y="112"/>
                    <a:pt x="55" y="112"/>
                  </a:cubicBezTo>
                  <a:lnTo>
                    <a:pt x="47" y="112"/>
                  </a:lnTo>
                  <a:close/>
                  <a:moveTo>
                    <a:pt x="51" y="84"/>
                  </a:moveTo>
                  <a:cubicBezTo>
                    <a:pt x="55" y="84"/>
                    <a:pt x="59" y="80"/>
                    <a:pt x="59" y="76"/>
                  </a:cubicBezTo>
                  <a:cubicBezTo>
                    <a:pt x="59" y="71"/>
                    <a:pt x="55" y="68"/>
                    <a:pt x="51" y="68"/>
                  </a:cubicBezTo>
                  <a:cubicBezTo>
                    <a:pt x="47" y="68"/>
                    <a:pt x="43" y="71"/>
                    <a:pt x="43" y="76"/>
                  </a:cubicBezTo>
                  <a:cubicBezTo>
                    <a:pt x="43" y="80"/>
                    <a:pt x="47" y="84"/>
                    <a:pt x="51" y="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noEditPoints="1"/>
            </p:cNvSpPr>
            <p:nvPr/>
          </p:nvSpPr>
          <p:spPr bwMode="auto">
            <a:xfrm>
              <a:off x="3966853" y="3734322"/>
              <a:ext cx="343891" cy="370452"/>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noEditPoints="1"/>
            </p:cNvSpPr>
            <p:nvPr/>
          </p:nvSpPr>
          <p:spPr bwMode="auto">
            <a:xfrm>
              <a:off x="2132636" y="3747603"/>
              <a:ext cx="370452" cy="343891"/>
            </a:xfrm>
            <a:custGeom>
              <a:avLst/>
              <a:gdLst>
                <a:gd name="T0" fmla="*/ 0 w 112"/>
                <a:gd name="T1" fmla="*/ 8 h 104"/>
                <a:gd name="T2" fmla="*/ 24 w 112"/>
                <a:gd name="T3" fmla="*/ 8 h 104"/>
                <a:gd name="T4" fmla="*/ 24 w 112"/>
                <a:gd name="T5" fmla="*/ 16 h 104"/>
                <a:gd name="T6" fmla="*/ 8 w 112"/>
                <a:gd name="T7" fmla="*/ 16 h 104"/>
                <a:gd name="T8" fmla="*/ 8 w 112"/>
                <a:gd name="T9" fmla="*/ 32 h 104"/>
                <a:gd name="T10" fmla="*/ 24 w 112"/>
                <a:gd name="T11" fmla="*/ 32 h 104"/>
                <a:gd name="T12" fmla="*/ 24 w 112"/>
                <a:gd name="T13" fmla="*/ 40 h 104"/>
                <a:gd name="T14" fmla="*/ 8 w 112"/>
                <a:gd name="T15" fmla="*/ 40 h 104"/>
                <a:gd name="T16" fmla="*/ 8 w 112"/>
                <a:gd name="T17" fmla="*/ 96 h 104"/>
                <a:gd name="T18" fmla="*/ 104 w 112"/>
                <a:gd name="T19" fmla="*/ 96 h 104"/>
                <a:gd name="T20" fmla="*/ 104 w 112"/>
                <a:gd name="T21" fmla="*/ 40 h 104"/>
                <a:gd name="T22" fmla="*/ 48 w 112"/>
                <a:gd name="T23" fmla="*/ 40 h 104"/>
                <a:gd name="T24" fmla="*/ 48 w 112"/>
                <a:gd name="T25" fmla="*/ 32 h 104"/>
                <a:gd name="T26" fmla="*/ 104 w 112"/>
                <a:gd name="T27" fmla="*/ 32 h 104"/>
                <a:gd name="T28" fmla="*/ 104 w 112"/>
                <a:gd name="T29" fmla="*/ 16 h 104"/>
                <a:gd name="T30" fmla="*/ 48 w 112"/>
                <a:gd name="T31" fmla="*/ 16 h 104"/>
                <a:gd name="T32" fmla="*/ 48 w 112"/>
                <a:gd name="T33" fmla="*/ 8 h 104"/>
                <a:gd name="T34" fmla="*/ 112 w 112"/>
                <a:gd name="T35" fmla="*/ 8 h 104"/>
                <a:gd name="T36" fmla="*/ 112 w 112"/>
                <a:gd name="T37" fmla="*/ 104 h 104"/>
                <a:gd name="T38" fmla="*/ 0 w 112"/>
                <a:gd name="T39" fmla="*/ 104 h 104"/>
                <a:gd name="T40" fmla="*/ 0 w 112"/>
                <a:gd name="T41" fmla="*/ 8 h 104"/>
                <a:gd name="T42" fmla="*/ 32 w 112"/>
                <a:gd name="T43" fmla="*/ 0 h 104"/>
                <a:gd name="T44" fmla="*/ 32 w 112"/>
                <a:gd name="T45" fmla="*/ 71 h 104"/>
                <a:gd name="T46" fmla="*/ 22 w 112"/>
                <a:gd name="T47" fmla="*/ 61 h 104"/>
                <a:gd name="T48" fmla="*/ 17 w 112"/>
                <a:gd name="T49" fmla="*/ 67 h 104"/>
                <a:gd name="T50" fmla="*/ 36 w 112"/>
                <a:gd name="T51" fmla="*/ 86 h 104"/>
                <a:gd name="T52" fmla="*/ 54 w 112"/>
                <a:gd name="T53" fmla="*/ 67 h 104"/>
                <a:gd name="T54" fmla="*/ 49 w 112"/>
                <a:gd name="T55" fmla="*/ 61 h 104"/>
                <a:gd name="T56" fmla="*/ 40 w 112"/>
                <a:gd name="T57" fmla="*/ 71 h 104"/>
                <a:gd name="T58" fmla="*/ 40 w 112"/>
                <a:gd name="T59" fmla="*/ 0 h 104"/>
                <a:gd name="T60" fmla="*/ 32 w 112"/>
                <a:gd name="T61" fmla="*/ 0 h 104"/>
                <a:gd name="T62" fmla="*/ 72 w 112"/>
                <a:gd name="T63" fmla="*/ 24 h 104"/>
                <a:gd name="T64" fmla="*/ 68 w 112"/>
                <a:gd name="T65" fmla="*/ 20 h 104"/>
                <a:gd name="T66" fmla="*/ 64 w 112"/>
                <a:gd name="T67" fmla="*/ 24 h 104"/>
                <a:gd name="T68" fmla="*/ 68 w 112"/>
                <a:gd name="T69" fmla="*/ 28 h 104"/>
                <a:gd name="T70" fmla="*/ 72 w 112"/>
                <a:gd name="T71" fmla="*/ 24 h 104"/>
                <a:gd name="T72" fmla="*/ 84 w 112"/>
                <a:gd name="T73" fmla="*/ 24 h 104"/>
                <a:gd name="T74" fmla="*/ 80 w 112"/>
                <a:gd name="T75" fmla="*/ 20 h 104"/>
                <a:gd name="T76" fmla="*/ 76 w 112"/>
                <a:gd name="T77" fmla="*/ 24 h 104"/>
                <a:gd name="T78" fmla="*/ 80 w 112"/>
                <a:gd name="T79" fmla="*/ 28 h 104"/>
                <a:gd name="T80" fmla="*/ 84 w 112"/>
                <a:gd name="T81" fmla="*/ 24 h 104"/>
                <a:gd name="T82" fmla="*/ 96 w 112"/>
                <a:gd name="T83" fmla="*/ 24 h 104"/>
                <a:gd name="T84" fmla="*/ 92 w 112"/>
                <a:gd name="T85" fmla="*/ 20 h 104"/>
                <a:gd name="T86" fmla="*/ 88 w 112"/>
                <a:gd name="T87" fmla="*/ 24 h 104"/>
                <a:gd name="T88" fmla="*/ 92 w 112"/>
                <a:gd name="T89" fmla="*/ 28 h 104"/>
                <a:gd name="T90" fmla="*/ 96 w 112"/>
                <a:gd name="T91"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104">
                  <a:moveTo>
                    <a:pt x="0" y="8"/>
                  </a:moveTo>
                  <a:cubicBezTo>
                    <a:pt x="24" y="8"/>
                    <a:pt x="24" y="8"/>
                    <a:pt x="24" y="8"/>
                  </a:cubicBezTo>
                  <a:cubicBezTo>
                    <a:pt x="24" y="16"/>
                    <a:pt x="24" y="16"/>
                    <a:pt x="24" y="16"/>
                  </a:cubicBezTo>
                  <a:cubicBezTo>
                    <a:pt x="8" y="16"/>
                    <a:pt x="8" y="16"/>
                    <a:pt x="8" y="16"/>
                  </a:cubicBezTo>
                  <a:cubicBezTo>
                    <a:pt x="8" y="32"/>
                    <a:pt x="8" y="32"/>
                    <a:pt x="8" y="32"/>
                  </a:cubicBezTo>
                  <a:cubicBezTo>
                    <a:pt x="24" y="32"/>
                    <a:pt x="24" y="32"/>
                    <a:pt x="24" y="32"/>
                  </a:cubicBezTo>
                  <a:cubicBezTo>
                    <a:pt x="24" y="40"/>
                    <a:pt x="24" y="40"/>
                    <a:pt x="24" y="40"/>
                  </a:cubicBezTo>
                  <a:cubicBezTo>
                    <a:pt x="8" y="40"/>
                    <a:pt x="8" y="40"/>
                    <a:pt x="8" y="40"/>
                  </a:cubicBezTo>
                  <a:cubicBezTo>
                    <a:pt x="8" y="96"/>
                    <a:pt x="8" y="96"/>
                    <a:pt x="8" y="96"/>
                  </a:cubicBezTo>
                  <a:cubicBezTo>
                    <a:pt x="104" y="96"/>
                    <a:pt x="104" y="96"/>
                    <a:pt x="104" y="96"/>
                  </a:cubicBezTo>
                  <a:cubicBezTo>
                    <a:pt x="104" y="40"/>
                    <a:pt x="104" y="40"/>
                    <a:pt x="104" y="40"/>
                  </a:cubicBezTo>
                  <a:cubicBezTo>
                    <a:pt x="48" y="40"/>
                    <a:pt x="48" y="40"/>
                    <a:pt x="48" y="40"/>
                  </a:cubicBezTo>
                  <a:cubicBezTo>
                    <a:pt x="48" y="32"/>
                    <a:pt x="48" y="32"/>
                    <a:pt x="48" y="32"/>
                  </a:cubicBezTo>
                  <a:cubicBezTo>
                    <a:pt x="104" y="32"/>
                    <a:pt x="104" y="32"/>
                    <a:pt x="104" y="32"/>
                  </a:cubicBezTo>
                  <a:cubicBezTo>
                    <a:pt x="104" y="16"/>
                    <a:pt x="104" y="16"/>
                    <a:pt x="104" y="16"/>
                  </a:cubicBezTo>
                  <a:cubicBezTo>
                    <a:pt x="48" y="16"/>
                    <a:pt x="48" y="16"/>
                    <a:pt x="48" y="16"/>
                  </a:cubicBezTo>
                  <a:cubicBezTo>
                    <a:pt x="48" y="8"/>
                    <a:pt x="48" y="8"/>
                    <a:pt x="48" y="8"/>
                  </a:cubicBezTo>
                  <a:cubicBezTo>
                    <a:pt x="112" y="8"/>
                    <a:pt x="112" y="8"/>
                    <a:pt x="112" y="8"/>
                  </a:cubicBezTo>
                  <a:cubicBezTo>
                    <a:pt x="112" y="104"/>
                    <a:pt x="112" y="104"/>
                    <a:pt x="112" y="104"/>
                  </a:cubicBezTo>
                  <a:cubicBezTo>
                    <a:pt x="0" y="104"/>
                    <a:pt x="0" y="104"/>
                    <a:pt x="0" y="104"/>
                  </a:cubicBezTo>
                  <a:lnTo>
                    <a:pt x="0" y="8"/>
                  </a:lnTo>
                  <a:close/>
                  <a:moveTo>
                    <a:pt x="32" y="0"/>
                  </a:moveTo>
                  <a:cubicBezTo>
                    <a:pt x="32" y="71"/>
                    <a:pt x="32" y="71"/>
                    <a:pt x="32" y="71"/>
                  </a:cubicBezTo>
                  <a:cubicBezTo>
                    <a:pt x="22" y="61"/>
                    <a:pt x="22" y="61"/>
                    <a:pt x="22" y="61"/>
                  </a:cubicBezTo>
                  <a:cubicBezTo>
                    <a:pt x="17" y="67"/>
                    <a:pt x="17" y="67"/>
                    <a:pt x="17" y="67"/>
                  </a:cubicBezTo>
                  <a:cubicBezTo>
                    <a:pt x="36" y="86"/>
                    <a:pt x="36" y="86"/>
                    <a:pt x="36" y="86"/>
                  </a:cubicBezTo>
                  <a:cubicBezTo>
                    <a:pt x="54" y="67"/>
                    <a:pt x="54" y="67"/>
                    <a:pt x="54" y="67"/>
                  </a:cubicBezTo>
                  <a:cubicBezTo>
                    <a:pt x="49" y="61"/>
                    <a:pt x="49" y="61"/>
                    <a:pt x="49" y="61"/>
                  </a:cubicBezTo>
                  <a:cubicBezTo>
                    <a:pt x="40" y="71"/>
                    <a:pt x="40" y="71"/>
                    <a:pt x="40" y="71"/>
                  </a:cubicBezTo>
                  <a:cubicBezTo>
                    <a:pt x="40" y="0"/>
                    <a:pt x="40" y="0"/>
                    <a:pt x="40" y="0"/>
                  </a:cubicBezTo>
                  <a:lnTo>
                    <a:pt x="32" y="0"/>
                  </a:lnTo>
                  <a:close/>
                  <a:moveTo>
                    <a:pt x="72" y="24"/>
                  </a:moveTo>
                  <a:cubicBezTo>
                    <a:pt x="72" y="22"/>
                    <a:pt x="70" y="20"/>
                    <a:pt x="68" y="20"/>
                  </a:cubicBezTo>
                  <a:cubicBezTo>
                    <a:pt x="65" y="20"/>
                    <a:pt x="64" y="22"/>
                    <a:pt x="64" y="24"/>
                  </a:cubicBezTo>
                  <a:cubicBezTo>
                    <a:pt x="64" y="26"/>
                    <a:pt x="65" y="28"/>
                    <a:pt x="68" y="28"/>
                  </a:cubicBezTo>
                  <a:cubicBezTo>
                    <a:pt x="70" y="28"/>
                    <a:pt x="72" y="26"/>
                    <a:pt x="72" y="24"/>
                  </a:cubicBezTo>
                  <a:close/>
                  <a:moveTo>
                    <a:pt x="84" y="24"/>
                  </a:moveTo>
                  <a:cubicBezTo>
                    <a:pt x="84" y="22"/>
                    <a:pt x="82" y="20"/>
                    <a:pt x="80" y="20"/>
                  </a:cubicBezTo>
                  <a:cubicBezTo>
                    <a:pt x="77" y="20"/>
                    <a:pt x="76" y="22"/>
                    <a:pt x="76" y="24"/>
                  </a:cubicBezTo>
                  <a:cubicBezTo>
                    <a:pt x="76" y="26"/>
                    <a:pt x="77" y="28"/>
                    <a:pt x="80" y="28"/>
                  </a:cubicBezTo>
                  <a:cubicBezTo>
                    <a:pt x="82" y="28"/>
                    <a:pt x="84" y="26"/>
                    <a:pt x="84" y="24"/>
                  </a:cubicBezTo>
                  <a:close/>
                  <a:moveTo>
                    <a:pt x="96" y="24"/>
                  </a:moveTo>
                  <a:cubicBezTo>
                    <a:pt x="96" y="22"/>
                    <a:pt x="94" y="20"/>
                    <a:pt x="92" y="20"/>
                  </a:cubicBezTo>
                  <a:cubicBezTo>
                    <a:pt x="89" y="20"/>
                    <a:pt x="88" y="22"/>
                    <a:pt x="88" y="24"/>
                  </a:cubicBezTo>
                  <a:cubicBezTo>
                    <a:pt x="88" y="26"/>
                    <a:pt x="89" y="28"/>
                    <a:pt x="92" y="28"/>
                  </a:cubicBezTo>
                  <a:cubicBezTo>
                    <a:pt x="94" y="28"/>
                    <a:pt x="96" y="26"/>
                    <a:pt x="96"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noEditPoints="1"/>
            </p:cNvSpPr>
            <p:nvPr/>
          </p:nvSpPr>
          <p:spPr bwMode="auto">
            <a:xfrm>
              <a:off x="3047853" y="3787444"/>
              <a:ext cx="370452" cy="264209"/>
            </a:xfrm>
            <a:custGeom>
              <a:avLst/>
              <a:gdLst>
                <a:gd name="T0" fmla="*/ 12 w 112"/>
                <a:gd name="T1" fmla="*/ 0 h 80"/>
                <a:gd name="T2" fmla="*/ 0 w 112"/>
                <a:gd name="T3" fmla="*/ 12 h 80"/>
                <a:gd name="T4" fmla="*/ 0 w 112"/>
                <a:gd name="T5" fmla="*/ 68 h 80"/>
                <a:gd name="T6" fmla="*/ 12 w 112"/>
                <a:gd name="T7" fmla="*/ 80 h 80"/>
                <a:gd name="T8" fmla="*/ 100 w 112"/>
                <a:gd name="T9" fmla="*/ 80 h 80"/>
                <a:gd name="T10" fmla="*/ 112 w 112"/>
                <a:gd name="T11" fmla="*/ 68 h 80"/>
                <a:gd name="T12" fmla="*/ 112 w 112"/>
                <a:gd name="T13" fmla="*/ 12 h 80"/>
                <a:gd name="T14" fmla="*/ 100 w 112"/>
                <a:gd name="T15" fmla="*/ 0 h 80"/>
                <a:gd name="T16" fmla="*/ 12 w 112"/>
                <a:gd name="T17" fmla="*/ 0 h 80"/>
                <a:gd name="T18" fmla="*/ 104 w 112"/>
                <a:gd name="T19" fmla="*/ 68 h 80"/>
                <a:gd name="T20" fmla="*/ 100 w 112"/>
                <a:gd name="T21" fmla="*/ 72 h 80"/>
                <a:gd name="T22" fmla="*/ 12 w 112"/>
                <a:gd name="T23" fmla="*/ 72 h 80"/>
                <a:gd name="T24" fmla="*/ 8 w 112"/>
                <a:gd name="T25" fmla="*/ 68 h 80"/>
                <a:gd name="T26" fmla="*/ 8 w 112"/>
                <a:gd name="T27" fmla="*/ 24 h 80"/>
                <a:gd name="T28" fmla="*/ 104 w 112"/>
                <a:gd name="T29" fmla="*/ 24 h 80"/>
                <a:gd name="T30" fmla="*/ 104 w 112"/>
                <a:gd name="T31" fmla="*/ 68 h 80"/>
                <a:gd name="T32" fmla="*/ 104 w 112"/>
                <a:gd name="T33" fmla="*/ 12 h 80"/>
                <a:gd name="T34" fmla="*/ 104 w 112"/>
                <a:gd name="T35" fmla="*/ 16 h 80"/>
                <a:gd name="T36" fmla="*/ 8 w 112"/>
                <a:gd name="T37" fmla="*/ 16 h 80"/>
                <a:gd name="T38" fmla="*/ 8 w 112"/>
                <a:gd name="T39" fmla="*/ 12 h 80"/>
                <a:gd name="T40" fmla="*/ 12 w 112"/>
                <a:gd name="T41" fmla="*/ 8 h 80"/>
                <a:gd name="T42" fmla="*/ 100 w 112"/>
                <a:gd name="T43" fmla="*/ 8 h 80"/>
                <a:gd name="T44" fmla="*/ 104 w 112"/>
                <a:gd name="T4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80">
                  <a:moveTo>
                    <a:pt x="12" y="0"/>
                  </a:moveTo>
                  <a:cubicBezTo>
                    <a:pt x="5" y="0"/>
                    <a:pt x="0" y="6"/>
                    <a:pt x="0" y="12"/>
                  </a:cubicBezTo>
                  <a:cubicBezTo>
                    <a:pt x="0" y="68"/>
                    <a:pt x="0" y="68"/>
                    <a:pt x="0" y="68"/>
                  </a:cubicBezTo>
                  <a:cubicBezTo>
                    <a:pt x="0" y="75"/>
                    <a:pt x="5" y="80"/>
                    <a:pt x="12" y="80"/>
                  </a:cubicBezTo>
                  <a:cubicBezTo>
                    <a:pt x="100" y="80"/>
                    <a:pt x="100" y="80"/>
                    <a:pt x="100" y="80"/>
                  </a:cubicBezTo>
                  <a:cubicBezTo>
                    <a:pt x="106" y="80"/>
                    <a:pt x="112" y="75"/>
                    <a:pt x="112" y="68"/>
                  </a:cubicBezTo>
                  <a:cubicBezTo>
                    <a:pt x="112" y="12"/>
                    <a:pt x="112" y="12"/>
                    <a:pt x="112" y="12"/>
                  </a:cubicBezTo>
                  <a:cubicBezTo>
                    <a:pt x="112" y="6"/>
                    <a:pt x="106" y="0"/>
                    <a:pt x="100" y="0"/>
                  </a:cubicBezTo>
                  <a:lnTo>
                    <a:pt x="12" y="0"/>
                  </a:lnTo>
                  <a:close/>
                  <a:moveTo>
                    <a:pt x="104" y="68"/>
                  </a:moveTo>
                  <a:cubicBezTo>
                    <a:pt x="104" y="70"/>
                    <a:pt x="102" y="72"/>
                    <a:pt x="100" y="72"/>
                  </a:cubicBezTo>
                  <a:cubicBezTo>
                    <a:pt x="12" y="72"/>
                    <a:pt x="12" y="72"/>
                    <a:pt x="12" y="72"/>
                  </a:cubicBezTo>
                  <a:cubicBezTo>
                    <a:pt x="10" y="72"/>
                    <a:pt x="8" y="70"/>
                    <a:pt x="8" y="68"/>
                  </a:cubicBezTo>
                  <a:cubicBezTo>
                    <a:pt x="8" y="24"/>
                    <a:pt x="8" y="24"/>
                    <a:pt x="8" y="24"/>
                  </a:cubicBezTo>
                  <a:cubicBezTo>
                    <a:pt x="104" y="24"/>
                    <a:pt x="104" y="24"/>
                    <a:pt x="104" y="24"/>
                  </a:cubicBezTo>
                  <a:lnTo>
                    <a:pt x="104" y="68"/>
                  </a:lnTo>
                  <a:close/>
                  <a:moveTo>
                    <a:pt x="104" y="12"/>
                  </a:moveTo>
                  <a:cubicBezTo>
                    <a:pt x="104" y="16"/>
                    <a:pt x="104" y="16"/>
                    <a:pt x="104" y="16"/>
                  </a:cubicBezTo>
                  <a:cubicBezTo>
                    <a:pt x="8" y="16"/>
                    <a:pt x="8" y="16"/>
                    <a:pt x="8" y="16"/>
                  </a:cubicBezTo>
                  <a:cubicBezTo>
                    <a:pt x="8" y="12"/>
                    <a:pt x="8" y="12"/>
                    <a:pt x="8" y="12"/>
                  </a:cubicBezTo>
                  <a:cubicBezTo>
                    <a:pt x="8" y="10"/>
                    <a:pt x="10" y="8"/>
                    <a:pt x="12" y="8"/>
                  </a:cubicBezTo>
                  <a:cubicBezTo>
                    <a:pt x="100" y="8"/>
                    <a:pt x="100" y="8"/>
                    <a:pt x="100" y="8"/>
                  </a:cubicBezTo>
                  <a:cubicBezTo>
                    <a:pt x="102" y="8"/>
                    <a:pt x="104" y="10"/>
                    <a:pt x="104"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300"/>
            <p:cNvSpPr>
              <a:spLocks noEditPoints="1"/>
            </p:cNvSpPr>
            <p:nvPr/>
          </p:nvSpPr>
          <p:spPr bwMode="auto">
            <a:xfrm>
              <a:off x="443490" y="3702870"/>
              <a:ext cx="383033" cy="433358"/>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noEditPoints="1"/>
            </p:cNvSpPr>
            <p:nvPr/>
          </p:nvSpPr>
          <p:spPr bwMode="auto">
            <a:xfrm>
              <a:off x="2131238" y="2575124"/>
              <a:ext cx="373248" cy="317330"/>
            </a:xfrm>
            <a:custGeom>
              <a:avLst/>
              <a:gdLst>
                <a:gd name="T0" fmla="*/ 15 w 113"/>
                <a:gd name="T1" fmla="*/ 68 h 96"/>
                <a:gd name="T2" fmla="*/ 23 w 113"/>
                <a:gd name="T3" fmla="*/ 60 h 96"/>
                <a:gd name="T4" fmla="*/ 41 w 113"/>
                <a:gd name="T5" fmla="*/ 60 h 96"/>
                <a:gd name="T6" fmla="*/ 41 w 113"/>
                <a:gd name="T7" fmla="*/ 96 h 96"/>
                <a:gd name="T8" fmla="*/ 55 w 113"/>
                <a:gd name="T9" fmla="*/ 96 h 96"/>
                <a:gd name="T10" fmla="*/ 74 w 113"/>
                <a:gd name="T11" fmla="*/ 64 h 96"/>
                <a:gd name="T12" fmla="*/ 97 w 113"/>
                <a:gd name="T13" fmla="*/ 64 h 96"/>
                <a:gd name="T14" fmla="*/ 113 w 113"/>
                <a:gd name="T15" fmla="*/ 48 h 96"/>
                <a:gd name="T16" fmla="*/ 97 w 113"/>
                <a:gd name="T17" fmla="*/ 32 h 96"/>
                <a:gd name="T18" fmla="*/ 74 w 113"/>
                <a:gd name="T19" fmla="*/ 32 h 96"/>
                <a:gd name="T20" fmla="*/ 55 w 113"/>
                <a:gd name="T21" fmla="*/ 0 h 96"/>
                <a:gd name="T22" fmla="*/ 41 w 113"/>
                <a:gd name="T23" fmla="*/ 0 h 96"/>
                <a:gd name="T24" fmla="*/ 41 w 113"/>
                <a:gd name="T25" fmla="*/ 36 h 96"/>
                <a:gd name="T26" fmla="*/ 23 w 113"/>
                <a:gd name="T27" fmla="*/ 36 h 96"/>
                <a:gd name="T28" fmla="*/ 15 w 113"/>
                <a:gd name="T29" fmla="*/ 28 h 96"/>
                <a:gd name="T30" fmla="*/ 0 w 113"/>
                <a:gd name="T31" fmla="*/ 28 h 96"/>
                <a:gd name="T32" fmla="*/ 4 w 113"/>
                <a:gd name="T33" fmla="*/ 48 h 96"/>
                <a:gd name="T34" fmla="*/ 0 w 113"/>
                <a:gd name="T35" fmla="*/ 68 h 96"/>
                <a:gd name="T36" fmla="*/ 15 w 113"/>
                <a:gd name="T37" fmla="*/ 68 h 96"/>
                <a:gd name="T38" fmla="*/ 10 w 113"/>
                <a:gd name="T39" fmla="*/ 36 h 96"/>
                <a:gd name="T40" fmla="*/ 11 w 113"/>
                <a:gd name="T41" fmla="*/ 36 h 96"/>
                <a:gd name="T42" fmla="*/ 19 w 113"/>
                <a:gd name="T43" fmla="*/ 44 h 96"/>
                <a:gd name="T44" fmla="*/ 49 w 113"/>
                <a:gd name="T45" fmla="*/ 44 h 96"/>
                <a:gd name="T46" fmla="*/ 49 w 113"/>
                <a:gd name="T47" fmla="*/ 8 h 96"/>
                <a:gd name="T48" fmla="*/ 51 w 113"/>
                <a:gd name="T49" fmla="*/ 8 h 96"/>
                <a:gd name="T50" fmla="*/ 70 w 113"/>
                <a:gd name="T51" fmla="*/ 40 h 96"/>
                <a:gd name="T52" fmla="*/ 97 w 113"/>
                <a:gd name="T53" fmla="*/ 40 h 96"/>
                <a:gd name="T54" fmla="*/ 105 w 113"/>
                <a:gd name="T55" fmla="*/ 48 h 96"/>
                <a:gd name="T56" fmla="*/ 97 w 113"/>
                <a:gd name="T57" fmla="*/ 56 h 96"/>
                <a:gd name="T58" fmla="*/ 70 w 113"/>
                <a:gd name="T59" fmla="*/ 56 h 96"/>
                <a:gd name="T60" fmla="*/ 51 w 113"/>
                <a:gd name="T61" fmla="*/ 88 h 96"/>
                <a:gd name="T62" fmla="*/ 49 w 113"/>
                <a:gd name="T63" fmla="*/ 88 h 96"/>
                <a:gd name="T64" fmla="*/ 49 w 113"/>
                <a:gd name="T65" fmla="*/ 52 h 96"/>
                <a:gd name="T66" fmla="*/ 19 w 113"/>
                <a:gd name="T67" fmla="*/ 52 h 96"/>
                <a:gd name="T68" fmla="*/ 11 w 113"/>
                <a:gd name="T69" fmla="*/ 60 h 96"/>
                <a:gd name="T70" fmla="*/ 10 w 113"/>
                <a:gd name="T71" fmla="*/ 60 h 96"/>
                <a:gd name="T72" fmla="*/ 12 w 113"/>
                <a:gd name="T73" fmla="*/ 48 h 96"/>
                <a:gd name="T74" fmla="*/ 10 w 113"/>
                <a:gd name="T75"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96">
                  <a:moveTo>
                    <a:pt x="15" y="68"/>
                  </a:moveTo>
                  <a:cubicBezTo>
                    <a:pt x="23" y="60"/>
                    <a:pt x="23" y="60"/>
                    <a:pt x="23" y="60"/>
                  </a:cubicBezTo>
                  <a:cubicBezTo>
                    <a:pt x="41" y="60"/>
                    <a:pt x="41" y="60"/>
                    <a:pt x="41" y="60"/>
                  </a:cubicBezTo>
                  <a:cubicBezTo>
                    <a:pt x="41" y="96"/>
                    <a:pt x="41" y="96"/>
                    <a:pt x="41" y="96"/>
                  </a:cubicBezTo>
                  <a:cubicBezTo>
                    <a:pt x="55" y="96"/>
                    <a:pt x="55" y="96"/>
                    <a:pt x="55" y="96"/>
                  </a:cubicBezTo>
                  <a:cubicBezTo>
                    <a:pt x="74" y="64"/>
                    <a:pt x="74" y="64"/>
                    <a:pt x="74" y="64"/>
                  </a:cubicBezTo>
                  <a:cubicBezTo>
                    <a:pt x="97" y="64"/>
                    <a:pt x="97" y="64"/>
                    <a:pt x="97" y="64"/>
                  </a:cubicBezTo>
                  <a:cubicBezTo>
                    <a:pt x="106" y="64"/>
                    <a:pt x="113" y="57"/>
                    <a:pt x="113" y="48"/>
                  </a:cubicBezTo>
                  <a:cubicBezTo>
                    <a:pt x="113" y="39"/>
                    <a:pt x="106" y="32"/>
                    <a:pt x="97" y="32"/>
                  </a:cubicBezTo>
                  <a:cubicBezTo>
                    <a:pt x="74" y="32"/>
                    <a:pt x="74" y="32"/>
                    <a:pt x="74" y="32"/>
                  </a:cubicBezTo>
                  <a:cubicBezTo>
                    <a:pt x="55" y="0"/>
                    <a:pt x="55" y="0"/>
                    <a:pt x="55" y="0"/>
                  </a:cubicBezTo>
                  <a:cubicBezTo>
                    <a:pt x="41" y="0"/>
                    <a:pt x="41" y="0"/>
                    <a:pt x="41" y="0"/>
                  </a:cubicBezTo>
                  <a:cubicBezTo>
                    <a:pt x="41" y="36"/>
                    <a:pt x="41" y="36"/>
                    <a:pt x="41" y="36"/>
                  </a:cubicBezTo>
                  <a:cubicBezTo>
                    <a:pt x="23" y="36"/>
                    <a:pt x="23" y="36"/>
                    <a:pt x="23" y="36"/>
                  </a:cubicBezTo>
                  <a:cubicBezTo>
                    <a:pt x="15" y="28"/>
                    <a:pt x="15" y="28"/>
                    <a:pt x="15" y="28"/>
                  </a:cubicBezTo>
                  <a:cubicBezTo>
                    <a:pt x="0" y="28"/>
                    <a:pt x="0" y="28"/>
                    <a:pt x="0" y="28"/>
                  </a:cubicBezTo>
                  <a:cubicBezTo>
                    <a:pt x="4" y="48"/>
                    <a:pt x="4" y="48"/>
                    <a:pt x="4" y="48"/>
                  </a:cubicBezTo>
                  <a:cubicBezTo>
                    <a:pt x="0" y="68"/>
                    <a:pt x="0" y="68"/>
                    <a:pt x="0" y="68"/>
                  </a:cubicBezTo>
                  <a:lnTo>
                    <a:pt x="15" y="68"/>
                  </a:lnTo>
                  <a:close/>
                  <a:moveTo>
                    <a:pt x="10" y="36"/>
                  </a:moveTo>
                  <a:cubicBezTo>
                    <a:pt x="11" y="36"/>
                    <a:pt x="11" y="36"/>
                    <a:pt x="11" y="36"/>
                  </a:cubicBezTo>
                  <a:cubicBezTo>
                    <a:pt x="19" y="44"/>
                    <a:pt x="19" y="44"/>
                    <a:pt x="19" y="44"/>
                  </a:cubicBezTo>
                  <a:cubicBezTo>
                    <a:pt x="49" y="44"/>
                    <a:pt x="49" y="44"/>
                    <a:pt x="49" y="44"/>
                  </a:cubicBezTo>
                  <a:cubicBezTo>
                    <a:pt x="49" y="8"/>
                    <a:pt x="49" y="8"/>
                    <a:pt x="49" y="8"/>
                  </a:cubicBezTo>
                  <a:cubicBezTo>
                    <a:pt x="51" y="8"/>
                    <a:pt x="51" y="8"/>
                    <a:pt x="51" y="8"/>
                  </a:cubicBezTo>
                  <a:cubicBezTo>
                    <a:pt x="70" y="40"/>
                    <a:pt x="70" y="40"/>
                    <a:pt x="70" y="40"/>
                  </a:cubicBezTo>
                  <a:cubicBezTo>
                    <a:pt x="97" y="40"/>
                    <a:pt x="97" y="40"/>
                    <a:pt x="97" y="40"/>
                  </a:cubicBezTo>
                  <a:cubicBezTo>
                    <a:pt x="101" y="40"/>
                    <a:pt x="105" y="43"/>
                    <a:pt x="105" y="48"/>
                  </a:cubicBezTo>
                  <a:cubicBezTo>
                    <a:pt x="105" y="52"/>
                    <a:pt x="101" y="56"/>
                    <a:pt x="97" y="56"/>
                  </a:cubicBezTo>
                  <a:cubicBezTo>
                    <a:pt x="70" y="56"/>
                    <a:pt x="70" y="56"/>
                    <a:pt x="70" y="56"/>
                  </a:cubicBezTo>
                  <a:cubicBezTo>
                    <a:pt x="51" y="88"/>
                    <a:pt x="51" y="88"/>
                    <a:pt x="51" y="88"/>
                  </a:cubicBezTo>
                  <a:cubicBezTo>
                    <a:pt x="49" y="88"/>
                    <a:pt x="49" y="88"/>
                    <a:pt x="49" y="88"/>
                  </a:cubicBezTo>
                  <a:cubicBezTo>
                    <a:pt x="49" y="52"/>
                    <a:pt x="49" y="52"/>
                    <a:pt x="49" y="52"/>
                  </a:cubicBezTo>
                  <a:cubicBezTo>
                    <a:pt x="19" y="52"/>
                    <a:pt x="19" y="52"/>
                    <a:pt x="19" y="52"/>
                  </a:cubicBezTo>
                  <a:cubicBezTo>
                    <a:pt x="11" y="60"/>
                    <a:pt x="11" y="60"/>
                    <a:pt x="11" y="60"/>
                  </a:cubicBezTo>
                  <a:cubicBezTo>
                    <a:pt x="10" y="60"/>
                    <a:pt x="10" y="60"/>
                    <a:pt x="10" y="60"/>
                  </a:cubicBezTo>
                  <a:cubicBezTo>
                    <a:pt x="12" y="48"/>
                    <a:pt x="12" y="48"/>
                    <a:pt x="12" y="48"/>
                  </a:cubicBezTo>
                  <a:lnTo>
                    <a:pt x="10"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p:cNvSpPr>
              <a:spLocks noEditPoints="1"/>
            </p:cNvSpPr>
            <p:nvPr/>
          </p:nvSpPr>
          <p:spPr bwMode="auto">
            <a:xfrm>
              <a:off x="9421646" y="2575124"/>
              <a:ext cx="422175" cy="317330"/>
            </a:xfrm>
            <a:custGeom>
              <a:avLst/>
              <a:gdLst>
                <a:gd name="T0" fmla="*/ 142 w 302"/>
                <a:gd name="T1" fmla="*/ 208 h 227"/>
                <a:gd name="T2" fmla="*/ 94 w 302"/>
                <a:gd name="T3" fmla="*/ 208 h 227"/>
                <a:gd name="T4" fmla="*/ 94 w 302"/>
                <a:gd name="T5" fmla="*/ 227 h 227"/>
                <a:gd name="T6" fmla="*/ 208 w 302"/>
                <a:gd name="T7" fmla="*/ 227 h 227"/>
                <a:gd name="T8" fmla="*/ 208 w 302"/>
                <a:gd name="T9" fmla="*/ 208 h 227"/>
                <a:gd name="T10" fmla="*/ 161 w 302"/>
                <a:gd name="T11" fmla="*/ 208 h 227"/>
                <a:gd name="T12" fmla="*/ 161 w 302"/>
                <a:gd name="T13" fmla="*/ 189 h 227"/>
                <a:gd name="T14" fmla="*/ 302 w 302"/>
                <a:gd name="T15" fmla="*/ 189 h 227"/>
                <a:gd name="T16" fmla="*/ 302 w 302"/>
                <a:gd name="T17" fmla="*/ 0 h 227"/>
                <a:gd name="T18" fmla="*/ 0 w 302"/>
                <a:gd name="T19" fmla="*/ 0 h 227"/>
                <a:gd name="T20" fmla="*/ 0 w 302"/>
                <a:gd name="T21" fmla="*/ 189 h 227"/>
                <a:gd name="T22" fmla="*/ 142 w 302"/>
                <a:gd name="T23" fmla="*/ 189 h 227"/>
                <a:gd name="T24" fmla="*/ 142 w 302"/>
                <a:gd name="T25" fmla="*/ 208 h 227"/>
                <a:gd name="T26" fmla="*/ 19 w 302"/>
                <a:gd name="T27" fmla="*/ 170 h 227"/>
                <a:gd name="T28" fmla="*/ 19 w 302"/>
                <a:gd name="T29" fmla="*/ 19 h 227"/>
                <a:gd name="T30" fmla="*/ 283 w 302"/>
                <a:gd name="T31" fmla="*/ 19 h 227"/>
                <a:gd name="T32" fmla="*/ 283 w 302"/>
                <a:gd name="T33" fmla="*/ 170 h 227"/>
                <a:gd name="T34" fmla="*/ 19 w 302"/>
                <a:gd name="T35"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227">
                  <a:moveTo>
                    <a:pt x="142" y="208"/>
                  </a:moveTo>
                  <a:lnTo>
                    <a:pt x="94" y="208"/>
                  </a:lnTo>
                  <a:lnTo>
                    <a:pt x="94" y="227"/>
                  </a:lnTo>
                  <a:lnTo>
                    <a:pt x="208" y="227"/>
                  </a:lnTo>
                  <a:lnTo>
                    <a:pt x="208" y="208"/>
                  </a:lnTo>
                  <a:lnTo>
                    <a:pt x="161" y="208"/>
                  </a:lnTo>
                  <a:lnTo>
                    <a:pt x="161" y="189"/>
                  </a:lnTo>
                  <a:lnTo>
                    <a:pt x="302" y="189"/>
                  </a:lnTo>
                  <a:lnTo>
                    <a:pt x="302" y="0"/>
                  </a:lnTo>
                  <a:lnTo>
                    <a:pt x="0" y="0"/>
                  </a:lnTo>
                  <a:lnTo>
                    <a:pt x="0" y="189"/>
                  </a:lnTo>
                  <a:lnTo>
                    <a:pt x="142" y="189"/>
                  </a:lnTo>
                  <a:lnTo>
                    <a:pt x="142" y="208"/>
                  </a:lnTo>
                  <a:close/>
                  <a:moveTo>
                    <a:pt x="19" y="170"/>
                  </a:moveTo>
                  <a:lnTo>
                    <a:pt x="19" y="19"/>
                  </a:lnTo>
                  <a:lnTo>
                    <a:pt x="283" y="19"/>
                  </a:lnTo>
                  <a:lnTo>
                    <a:pt x="283" y="170"/>
                  </a:lnTo>
                  <a:lnTo>
                    <a:pt x="19" y="1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noEditPoints="1"/>
            </p:cNvSpPr>
            <p:nvPr/>
          </p:nvSpPr>
          <p:spPr bwMode="auto">
            <a:xfrm>
              <a:off x="1310784" y="2522003"/>
              <a:ext cx="317330" cy="423573"/>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noEditPoints="1"/>
            </p:cNvSpPr>
            <p:nvPr/>
          </p:nvSpPr>
          <p:spPr bwMode="auto">
            <a:xfrm>
              <a:off x="10178407" y="2548563"/>
              <a:ext cx="422175" cy="370452"/>
            </a:xfrm>
            <a:custGeom>
              <a:avLst/>
              <a:gdLst>
                <a:gd name="T0" fmla="*/ 302 w 302"/>
                <a:gd name="T1" fmla="*/ 57 h 265"/>
                <a:gd name="T2" fmla="*/ 302 w 302"/>
                <a:gd name="T3" fmla="*/ 19 h 265"/>
                <a:gd name="T4" fmla="*/ 137 w 302"/>
                <a:gd name="T5" fmla="*/ 19 h 265"/>
                <a:gd name="T6" fmla="*/ 118 w 302"/>
                <a:gd name="T7" fmla="*/ 0 h 265"/>
                <a:gd name="T8" fmla="*/ 0 w 302"/>
                <a:gd name="T9" fmla="*/ 0 h 265"/>
                <a:gd name="T10" fmla="*/ 0 w 302"/>
                <a:gd name="T11" fmla="*/ 57 h 265"/>
                <a:gd name="T12" fmla="*/ 0 w 302"/>
                <a:gd name="T13" fmla="*/ 66 h 265"/>
                <a:gd name="T14" fmla="*/ 0 w 302"/>
                <a:gd name="T15" fmla="*/ 265 h 265"/>
                <a:gd name="T16" fmla="*/ 302 w 302"/>
                <a:gd name="T17" fmla="*/ 265 h 265"/>
                <a:gd name="T18" fmla="*/ 302 w 302"/>
                <a:gd name="T19" fmla="*/ 71 h 265"/>
                <a:gd name="T20" fmla="*/ 302 w 302"/>
                <a:gd name="T21" fmla="*/ 57 h 265"/>
                <a:gd name="T22" fmla="*/ 283 w 302"/>
                <a:gd name="T23" fmla="*/ 246 h 265"/>
                <a:gd name="T24" fmla="*/ 18 w 302"/>
                <a:gd name="T25" fmla="*/ 246 h 265"/>
                <a:gd name="T26" fmla="*/ 18 w 302"/>
                <a:gd name="T27" fmla="*/ 76 h 265"/>
                <a:gd name="T28" fmla="*/ 283 w 302"/>
                <a:gd name="T29" fmla="*/ 76 h 265"/>
                <a:gd name="T30" fmla="*/ 283 w 302"/>
                <a:gd name="T31" fmla="*/ 246 h 265"/>
                <a:gd name="T32" fmla="*/ 283 w 302"/>
                <a:gd name="T33" fmla="*/ 57 h 265"/>
                <a:gd name="T34" fmla="*/ 18 w 302"/>
                <a:gd name="T35" fmla="*/ 57 h 265"/>
                <a:gd name="T36" fmla="*/ 18 w 302"/>
                <a:gd name="T37" fmla="*/ 19 h 265"/>
                <a:gd name="T38" fmla="*/ 111 w 302"/>
                <a:gd name="T39" fmla="*/ 19 h 265"/>
                <a:gd name="T40" fmla="*/ 130 w 302"/>
                <a:gd name="T41" fmla="*/ 38 h 265"/>
                <a:gd name="T42" fmla="*/ 283 w 302"/>
                <a:gd name="T43" fmla="*/ 38 h 265"/>
                <a:gd name="T44" fmla="*/ 283 w 302"/>
                <a:gd name="T45"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 h="265">
                  <a:moveTo>
                    <a:pt x="302" y="57"/>
                  </a:moveTo>
                  <a:lnTo>
                    <a:pt x="302" y="19"/>
                  </a:lnTo>
                  <a:lnTo>
                    <a:pt x="137" y="19"/>
                  </a:lnTo>
                  <a:lnTo>
                    <a:pt x="118" y="0"/>
                  </a:lnTo>
                  <a:lnTo>
                    <a:pt x="0" y="0"/>
                  </a:lnTo>
                  <a:lnTo>
                    <a:pt x="0" y="57"/>
                  </a:lnTo>
                  <a:lnTo>
                    <a:pt x="0" y="66"/>
                  </a:lnTo>
                  <a:lnTo>
                    <a:pt x="0" y="265"/>
                  </a:lnTo>
                  <a:lnTo>
                    <a:pt x="302" y="265"/>
                  </a:lnTo>
                  <a:lnTo>
                    <a:pt x="302" y="71"/>
                  </a:lnTo>
                  <a:lnTo>
                    <a:pt x="302" y="57"/>
                  </a:lnTo>
                  <a:close/>
                  <a:moveTo>
                    <a:pt x="283" y="246"/>
                  </a:moveTo>
                  <a:lnTo>
                    <a:pt x="18" y="246"/>
                  </a:lnTo>
                  <a:lnTo>
                    <a:pt x="18" y="76"/>
                  </a:lnTo>
                  <a:lnTo>
                    <a:pt x="283" y="76"/>
                  </a:lnTo>
                  <a:lnTo>
                    <a:pt x="283" y="246"/>
                  </a:lnTo>
                  <a:close/>
                  <a:moveTo>
                    <a:pt x="283" y="57"/>
                  </a:moveTo>
                  <a:lnTo>
                    <a:pt x="18" y="57"/>
                  </a:lnTo>
                  <a:lnTo>
                    <a:pt x="18" y="19"/>
                  </a:lnTo>
                  <a:lnTo>
                    <a:pt x="111" y="19"/>
                  </a:lnTo>
                  <a:lnTo>
                    <a:pt x="130" y="38"/>
                  </a:lnTo>
                  <a:lnTo>
                    <a:pt x="283" y="38"/>
                  </a:lnTo>
                  <a:lnTo>
                    <a:pt x="283"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noEditPoints="1"/>
            </p:cNvSpPr>
            <p:nvPr/>
          </p:nvSpPr>
          <p:spPr bwMode="auto">
            <a:xfrm>
              <a:off x="7559564" y="2614966"/>
              <a:ext cx="422175" cy="237648"/>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noEditPoints="1"/>
            </p:cNvSpPr>
            <p:nvPr/>
          </p:nvSpPr>
          <p:spPr bwMode="auto">
            <a:xfrm>
              <a:off x="8539609" y="2548563"/>
              <a:ext cx="422175" cy="370452"/>
            </a:xfrm>
            <a:custGeom>
              <a:avLst/>
              <a:gdLst>
                <a:gd name="T0" fmla="*/ 302 w 302"/>
                <a:gd name="T1" fmla="*/ 66 h 265"/>
                <a:gd name="T2" fmla="*/ 302 w 302"/>
                <a:gd name="T3" fmla="*/ 19 h 265"/>
                <a:gd name="T4" fmla="*/ 146 w 302"/>
                <a:gd name="T5" fmla="*/ 19 h 265"/>
                <a:gd name="T6" fmla="*/ 127 w 302"/>
                <a:gd name="T7" fmla="*/ 0 h 265"/>
                <a:gd name="T8" fmla="*/ 0 w 302"/>
                <a:gd name="T9" fmla="*/ 0 h 265"/>
                <a:gd name="T10" fmla="*/ 0 w 302"/>
                <a:gd name="T11" fmla="*/ 66 h 265"/>
                <a:gd name="T12" fmla="*/ 0 w 302"/>
                <a:gd name="T13" fmla="*/ 265 h 265"/>
                <a:gd name="T14" fmla="*/ 302 w 302"/>
                <a:gd name="T15" fmla="*/ 265 h 265"/>
                <a:gd name="T16" fmla="*/ 302 w 302"/>
                <a:gd name="T17" fmla="*/ 71 h 265"/>
                <a:gd name="T18" fmla="*/ 302 w 302"/>
                <a:gd name="T19" fmla="*/ 66 h 265"/>
                <a:gd name="T20" fmla="*/ 283 w 302"/>
                <a:gd name="T21" fmla="*/ 66 h 265"/>
                <a:gd name="T22" fmla="*/ 283 w 302"/>
                <a:gd name="T23" fmla="*/ 71 h 265"/>
                <a:gd name="T24" fmla="*/ 283 w 302"/>
                <a:gd name="T25" fmla="*/ 246 h 265"/>
                <a:gd name="T26" fmla="*/ 19 w 302"/>
                <a:gd name="T27" fmla="*/ 246 h 265"/>
                <a:gd name="T28" fmla="*/ 19 w 302"/>
                <a:gd name="T29" fmla="*/ 66 h 265"/>
                <a:gd name="T30" fmla="*/ 19 w 302"/>
                <a:gd name="T31" fmla="*/ 19 h 265"/>
                <a:gd name="T32" fmla="*/ 118 w 302"/>
                <a:gd name="T33" fmla="*/ 19 h 265"/>
                <a:gd name="T34" fmla="*/ 137 w 302"/>
                <a:gd name="T35" fmla="*/ 38 h 265"/>
                <a:gd name="T36" fmla="*/ 283 w 302"/>
                <a:gd name="T37" fmla="*/ 38 h 265"/>
                <a:gd name="T38" fmla="*/ 283 w 302"/>
                <a:gd name="T39"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302" y="66"/>
                  </a:moveTo>
                  <a:lnTo>
                    <a:pt x="302" y="19"/>
                  </a:lnTo>
                  <a:lnTo>
                    <a:pt x="146" y="19"/>
                  </a:lnTo>
                  <a:lnTo>
                    <a:pt x="127" y="0"/>
                  </a:lnTo>
                  <a:lnTo>
                    <a:pt x="0" y="0"/>
                  </a:lnTo>
                  <a:lnTo>
                    <a:pt x="0" y="66"/>
                  </a:lnTo>
                  <a:lnTo>
                    <a:pt x="0" y="265"/>
                  </a:lnTo>
                  <a:lnTo>
                    <a:pt x="302" y="265"/>
                  </a:lnTo>
                  <a:lnTo>
                    <a:pt x="302" y="71"/>
                  </a:lnTo>
                  <a:lnTo>
                    <a:pt x="302" y="66"/>
                  </a:lnTo>
                  <a:close/>
                  <a:moveTo>
                    <a:pt x="283" y="66"/>
                  </a:moveTo>
                  <a:lnTo>
                    <a:pt x="283" y="71"/>
                  </a:lnTo>
                  <a:lnTo>
                    <a:pt x="283" y="246"/>
                  </a:lnTo>
                  <a:lnTo>
                    <a:pt x="19" y="246"/>
                  </a:lnTo>
                  <a:lnTo>
                    <a:pt x="19" y="66"/>
                  </a:lnTo>
                  <a:lnTo>
                    <a:pt x="19" y="19"/>
                  </a:lnTo>
                  <a:lnTo>
                    <a:pt x="118" y="19"/>
                  </a:lnTo>
                  <a:lnTo>
                    <a:pt x="137" y="38"/>
                  </a:lnTo>
                  <a:lnTo>
                    <a:pt x="283" y="38"/>
                  </a:lnTo>
                  <a:lnTo>
                    <a:pt x="283"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3"/>
            <p:cNvSpPr>
              <a:spLocks noEditPoints="1"/>
            </p:cNvSpPr>
            <p:nvPr/>
          </p:nvSpPr>
          <p:spPr bwMode="auto">
            <a:xfrm>
              <a:off x="3846635" y="2590205"/>
              <a:ext cx="584325" cy="287168"/>
            </a:xfrm>
            <a:custGeom>
              <a:avLst/>
              <a:gdLst>
                <a:gd name="T0" fmla="*/ 194 w 198"/>
                <a:gd name="T1" fmla="*/ 65 h 97"/>
                <a:gd name="T2" fmla="*/ 182 w 198"/>
                <a:gd name="T3" fmla="*/ 53 h 97"/>
                <a:gd name="T4" fmla="*/ 164 w 198"/>
                <a:gd name="T5" fmla="*/ 53 h 97"/>
                <a:gd name="T6" fmla="*/ 140 w 198"/>
                <a:gd name="T7" fmla="*/ 29 h 97"/>
                <a:gd name="T8" fmla="*/ 118 w 198"/>
                <a:gd name="T9" fmla="*/ 29 h 97"/>
                <a:gd name="T10" fmla="*/ 118 w 198"/>
                <a:gd name="T11" fmla="*/ 0 h 97"/>
                <a:gd name="T12" fmla="*/ 8 w 198"/>
                <a:gd name="T13" fmla="*/ 0 h 97"/>
                <a:gd name="T14" fmla="*/ 8 w 198"/>
                <a:gd name="T15" fmla="*/ 73 h 97"/>
                <a:gd name="T16" fmla="*/ 0 w 198"/>
                <a:gd name="T17" fmla="*/ 73 h 97"/>
                <a:gd name="T18" fmla="*/ 0 w 198"/>
                <a:gd name="T19" fmla="*/ 81 h 97"/>
                <a:gd name="T20" fmla="*/ 8 w 198"/>
                <a:gd name="T21" fmla="*/ 81 h 97"/>
                <a:gd name="T22" fmla="*/ 8 w 198"/>
                <a:gd name="T23" fmla="*/ 89 h 97"/>
                <a:gd name="T24" fmla="*/ 32 w 198"/>
                <a:gd name="T25" fmla="*/ 89 h 97"/>
                <a:gd name="T26" fmla="*/ 44 w 198"/>
                <a:gd name="T27" fmla="*/ 97 h 97"/>
                <a:gd name="T28" fmla="*/ 55 w 198"/>
                <a:gd name="T29" fmla="*/ 89 h 97"/>
                <a:gd name="T30" fmla="*/ 114 w 198"/>
                <a:gd name="T31" fmla="*/ 89 h 97"/>
                <a:gd name="T32" fmla="*/ 118 w 198"/>
                <a:gd name="T33" fmla="*/ 89 h 97"/>
                <a:gd name="T34" fmla="*/ 159 w 198"/>
                <a:gd name="T35" fmla="*/ 89 h 97"/>
                <a:gd name="T36" fmla="*/ 170 w 198"/>
                <a:gd name="T37" fmla="*/ 97 h 97"/>
                <a:gd name="T38" fmla="*/ 181 w 198"/>
                <a:gd name="T39" fmla="*/ 89 h 97"/>
                <a:gd name="T40" fmla="*/ 198 w 198"/>
                <a:gd name="T41" fmla="*/ 89 h 97"/>
                <a:gd name="T42" fmla="*/ 198 w 198"/>
                <a:gd name="T43" fmla="*/ 81 h 97"/>
                <a:gd name="T44" fmla="*/ 194 w 198"/>
                <a:gd name="T45" fmla="*/ 81 h 97"/>
                <a:gd name="T46" fmla="*/ 194 w 198"/>
                <a:gd name="T47" fmla="*/ 65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18 w 198"/>
                <a:gd name="T75" fmla="*/ 37 h 97"/>
                <a:gd name="T76" fmla="*/ 136 w 198"/>
                <a:gd name="T77" fmla="*/ 37 h 97"/>
                <a:gd name="T78" fmla="*/ 152 w 198"/>
                <a:gd name="T79" fmla="*/ 53 h 97"/>
                <a:gd name="T80" fmla="*/ 118 w 198"/>
                <a:gd name="T81" fmla="*/ 53 h 97"/>
                <a:gd name="T82" fmla="*/ 118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65"/>
                  </a:move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cubicBezTo>
                    <a:pt x="194" y="81"/>
                    <a:pt x="194" y="81"/>
                    <a:pt x="194" y="81"/>
                  </a:cubicBezTo>
                  <a:lnTo>
                    <a:pt x="194" y="65"/>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18" y="37"/>
                  </a:moveTo>
                  <a:cubicBezTo>
                    <a:pt x="136" y="37"/>
                    <a:pt x="136" y="37"/>
                    <a:pt x="136" y="37"/>
                  </a:cubicBezTo>
                  <a:cubicBezTo>
                    <a:pt x="152" y="53"/>
                    <a:pt x="152" y="53"/>
                    <a:pt x="152" y="53"/>
                  </a:cubicBezTo>
                  <a:cubicBezTo>
                    <a:pt x="118" y="53"/>
                    <a:pt x="118" y="53"/>
                    <a:pt x="118" y="53"/>
                  </a:cubicBezTo>
                  <a:lnTo>
                    <a:pt x="118"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noEditPoints="1"/>
            </p:cNvSpPr>
            <p:nvPr/>
          </p:nvSpPr>
          <p:spPr bwMode="auto">
            <a:xfrm>
              <a:off x="6692228" y="2542273"/>
              <a:ext cx="390023" cy="383033"/>
            </a:xfrm>
            <a:custGeom>
              <a:avLst/>
              <a:gdLst>
                <a:gd name="T0" fmla="*/ 111 w 118"/>
                <a:gd name="T1" fmla="*/ 11 h 116"/>
                <a:gd name="T2" fmla="*/ 95 w 118"/>
                <a:gd name="T3" fmla="*/ 27 h 116"/>
                <a:gd name="T4" fmla="*/ 89 w 118"/>
                <a:gd name="T5" fmla="*/ 27 h 116"/>
                <a:gd name="T6" fmla="*/ 89 w 118"/>
                <a:gd name="T7" fmla="*/ 22 h 116"/>
                <a:gd name="T8" fmla="*/ 105 w 118"/>
                <a:gd name="T9" fmla="*/ 6 h 116"/>
                <a:gd name="T10" fmla="*/ 100 w 118"/>
                <a:gd name="T11" fmla="*/ 3 h 116"/>
                <a:gd name="T12" fmla="*/ 88 w 118"/>
                <a:gd name="T13" fmla="*/ 0 h 116"/>
                <a:gd name="T14" fmla="*/ 68 w 118"/>
                <a:gd name="T15" fmla="*/ 9 h 116"/>
                <a:gd name="T16" fmla="*/ 61 w 118"/>
                <a:gd name="T17" fmla="*/ 33 h 116"/>
                <a:gd name="T18" fmla="*/ 5 w 118"/>
                <a:gd name="T19" fmla="*/ 89 h 116"/>
                <a:gd name="T20" fmla="*/ 0 w 118"/>
                <a:gd name="T21" fmla="*/ 100 h 116"/>
                <a:gd name="T22" fmla="*/ 5 w 118"/>
                <a:gd name="T23" fmla="*/ 112 h 116"/>
                <a:gd name="T24" fmla="*/ 16 w 118"/>
                <a:gd name="T25" fmla="*/ 116 h 116"/>
                <a:gd name="T26" fmla="*/ 27 w 118"/>
                <a:gd name="T27" fmla="*/ 112 h 116"/>
                <a:gd name="T28" fmla="*/ 83 w 118"/>
                <a:gd name="T29" fmla="*/ 56 h 116"/>
                <a:gd name="T30" fmla="*/ 88 w 118"/>
                <a:gd name="T31" fmla="*/ 56 h 116"/>
                <a:gd name="T32" fmla="*/ 88 w 118"/>
                <a:gd name="T33" fmla="*/ 56 h 116"/>
                <a:gd name="T34" fmla="*/ 108 w 118"/>
                <a:gd name="T35" fmla="*/ 48 h 116"/>
                <a:gd name="T36" fmla="*/ 113 w 118"/>
                <a:gd name="T37" fmla="*/ 16 h 116"/>
                <a:gd name="T38" fmla="*/ 111 w 118"/>
                <a:gd name="T39" fmla="*/ 11 h 116"/>
                <a:gd name="T40" fmla="*/ 102 w 118"/>
                <a:gd name="T41" fmla="*/ 43 h 116"/>
                <a:gd name="T42" fmla="*/ 83 w 118"/>
                <a:gd name="T43" fmla="*/ 48 h 116"/>
                <a:gd name="T44" fmla="*/ 81 w 118"/>
                <a:gd name="T45" fmla="*/ 47 h 116"/>
                <a:gd name="T46" fmla="*/ 22 w 118"/>
                <a:gd name="T47" fmla="*/ 106 h 116"/>
                <a:gd name="T48" fmla="*/ 10 w 118"/>
                <a:gd name="T49" fmla="*/ 106 h 116"/>
                <a:gd name="T50" fmla="*/ 8 w 118"/>
                <a:gd name="T51" fmla="*/ 100 h 116"/>
                <a:gd name="T52" fmla="*/ 10 w 118"/>
                <a:gd name="T53" fmla="*/ 95 h 116"/>
                <a:gd name="T54" fmla="*/ 69 w 118"/>
                <a:gd name="T55" fmla="*/ 36 h 116"/>
                <a:gd name="T56" fmla="*/ 69 w 118"/>
                <a:gd name="T57" fmla="*/ 34 h 116"/>
                <a:gd name="T58" fmla="*/ 74 w 118"/>
                <a:gd name="T59" fmla="*/ 14 h 116"/>
                <a:gd name="T60" fmla="*/ 88 w 118"/>
                <a:gd name="T61" fmla="*/ 8 h 116"/>
                <a:gd name="T62" fmla="*/ 91 w 118"/>
                <a:gd name="T63" fmla="*/ 9 h 116"/>
                <a:gd name="T64" fmla="*/ 84 w 118"/>
                <a:gd name="T65" fmla="*/ 16 h 116"/>
                <a:gd name="T66" fmla="*/ 84 w 118"/>
                <a:gd name="T67" fmla="*/ 33 h 116"/>
                <a:gd name="T68" fmla="*/ 101 w 118"/>
                <a:gd name="T69" fmla="*/ 33 h 116"/>
                <a:gd name="T70" fmla="*/ 108 w 118"/>
                <a:gd name="T71" fmla="*/ 26 h 116"/>
                <a:gd name="T72" fmla="*/ 102 w 118"/>
                <a:gd name="T73" fmla="*/ 4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11" y="11"/>
                  </a:move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lnTo>
                    <a:pt x="111" y="11"/>
                  </a:lnTo>
                  <a:close/>
                  <a:moveTo>
                    <a:pt x="102" y="43"/>
                  </a:move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noEditPoints="1"/>
            </p:cNvSpPr>
            <p:nvPr/>
          </p:nvSpPr>
          <p:spPr bwMode="auto">
            <a:xfrm>
              <a:off x="5767375" y="2522702"/>
              <a:ext cx="370452" cy="422175"/>
            </a:xfrm>
            <a:custGeom>
              <a:avLst/>
              <a:gdLst>
                <a:gd name="T0" fmla="*/ 170 w 265"/>
                <a:gd name="T1" fmla="*/ 19 h 302"/>
                <a:gd name="T2" fmla="*/ 170 w 265"/>
                <a:gd name="T3" fmla="*/ 0 h 302"/>
                <a:gd name="T4" fmla="*/ 95 w 265"/>
                <a:gd name="T5" fmla="*/ 0 h 302"/>
                <a:gd name="T6" fmla="*/ 95 w 265"/>
                <a:gd name="T7" fmla="*/ 19 h 302"/>
                <a:gd name="T8" fmla="*/ 19 w 265"/>
                <a:gd name="T9" fmla="*/ 19 h 302"/>
                <a:gd name="T10" fmla="*/ 0 w 265"/>
                <a:gd name="T11" fmla="*/ 19 h 302"/>
                <a:gd name="T12" fmla="*/ 0 w 265"/>
                <a:gd name="T13" fmla="*/ 37 h 302"/>
                <a:gd name="T14" fmla="*/ 19 w 265"/>
                <a:gd name="T15" fmla="*/ 37 h 302"/>
                <a:gd name="T16" fmla="*/ 19 w 265"/>
                <a:gd name="T17" fmla="*/ 302 h 302"/>
                <a:gd name="T18" fmla="*/ 246 w 265"/>
                <a:gd name="T19" fmla="*/ 302 h 302"/>
                <a:gd name="T20" fmla="*/ 246 w 265"/>
                <a:gd name="T21" fmla="*/ 37 h 302"/>
                <a:gd name="T22" fmla="*/ 265 w 265"/>
                <a:gd name="T23" fmla="*/ 37 h 302"/>
                <a:gd name="T24" fmla="*/ 265 w 265"/>
                <a:gd name="T25" fmla="*/ 19 h 302"/>
                <a:gd name="T26" fmla="*/ 246 w 265"/>
                <a:gd name="T27" fmla="*/ 19 h 302"/>
                <a:gd name="T28" fmla="*/ 170 w 265"/>
                <a:gd name="T29" fmla="*/ 19 h 302"/>
                <a:gd name="T30" fmla="*/ 227 w 265"/>
                <a:gd name="T31" fmla="*/ 284 h 302"/>
                <a:gd name="T32" fmla="*/ 38 w 265"/>
                <a:gd name="T33" fmla="*/ 284 h 302"/>
                <a:gd name="T34" fmla="*/ 38 w 265"/>
                <a:gd name="T35" fmla="*/ 37 h 302"/>
                <a:gd name="T36" fmla="*/ 227 w 265"/>
                <a:gd name="T37" fmla="*/ 37 h 302"/>
                <a:gd name="T38" fmla="*/ 227 w 265"/>
                <a:gd name="T39" fmla="*/ 284 h 302"/>
                <a:gd name="T40" fmla="*/ 85 w 265"/>
                <a:gd name="T41" fmla="*/ 265 h 302"/>
                <a:gd name="T42" fmla="*/ 66 w 265"/>
                <a:gd name="T43" fmla="*/ 265 h 302"/>
                <a:gd name="T44" fmla="*/ 66 w 265"/>
                <a:gd name="T45" fmla="*/ 56 h 302"/>
                <a:gd name="T46" fmla="*/ 85 w 265"/>
                <a:gd name="T47" fmla="*/ 56 h 302"/>
                <a:gd name="T48" fmla="*/ 85 w 265"/>
                <a:gd name="T49" fmla="*/ 265 h 302"/>
                <a:gd name="T50" fmla="*/ 142 w 265"/>
                <a:gd name="T51" fmla="*/ 265 h 302"/>
                <a:gd name="T52" fmla="*/ 123 w 265"/>
                <a:gd name="T53" fmla="*/ 265 h 302"/>
                <a:gd name="T54" fmla="*/ 123 w 265"/>
                <a:gd name="T55" fmla="*/ 56 h 302"/>
                <a:gd name="T56" fmla="*/ 142 w 265"/>
                <a:gd name="T57" fmla="*/ 56 h 302"/>
                <a:gd name="T58" fmla="*/ 142 w 265"/>
                <a:gd name="T59" fmla="*/ 265 h 302"/>
                <a:gd name="T60" fmla="*/ 199 w 265"/>
                <a:gd name="T61" fmla="*/ 265 h 302"/>
                <a:gd name="T62" fmla="*/ 180 w 265"/>
                <a:gd name="T63" fmla="*/ 265 h 302"/>
                <a:gd name="T64" fmla="*/ 180 w 265"/>
                <a:gd name="T65" fmla="*/ 56 h 302"/>
                <a:gd name="T66" fmla="*/ 199 w 265"/>
                <a:gd name="T67" fmla="*/ 56 h 302"/>
                <a:gd name="T68" fmla="*/ 199 w 265"/>
                <a:gd name="T6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5" h="302">
                  <a:moveTo>
                    <a:pt x="170" y="19"/>
                  </a:moveTo>
                  <a:lnTo>
                    <a:pt x="170" y="0"/>
                  </a:lnTo>
                  <a:lnTo>
                    <a:pt x="95" y="0"/>
                  </a:lnTo>
                  <a:lnTo>
                    <a:pt x="95" y="19"/>
                  </a:lnTo>
                  <a:lnTo>
                    <a:pt x="19" y="19"/>
                  </a:lnTo>
                  <a:lnTo>
                    <a:pt x="0" y="19"/>
                  </a:lnTo>
                  <a:lnTo>
                    <a:pt x="0" y="37"/>
                  </a:lnTo>
                  <a:lnTo>
                    <a:pt x="19" y="37"/>
                  </a:lnTo>
                  <a:lnTo>
                    <a:pt x="19" y="302"/>
                  </a:lnTo>
                  <a:lnTo>
                    <a:pt x="246" y="302"/>
                  </a:lnTo>
                  <a:lnTo>
                    <a:pt x="246" y="37"/>
                  </a:lnTo>
                  <a:lnTo>
                    <a:pt x="265" y="37"/>
                  </a:lnTo>
                  <a:lnTo>
                    <a:pt x="265" y="19"/>
                  </a:lnTo>
                  <a:lnTo>
                    <a:pt x="246" y="19"/>
                  </a:lnTo>
                  <a:lnTo>
                    <a:pt x="170" y="19"/>
                  </a:lnTo>
                  <a:close/>
                  <a:moveTo>
                    <a:pt x="227" y="284"/>
                  </a:moveTo>
                  <a:lnTo>
                    <a:pt x="38" y="284"/>
                  </a:lnTo>
                  <a:lnTo>
                    <a:pt x="38" y="37"/>
                  </a:lnTo>
                  <a:lnTo>
                    <a:pt x="227" y="37"/>
                  </a:lnTo>
                  <a:lnTo>
                    <a:pt x="227" y="284"/>
                  </a:lnTo>
                  <a:close/>
                  <a:moveTo>
                    <a:pt x="85" y="265"/>
                  </a:moveTo>
                  <a:lnTo>
                    <a:pt x="66" y="265"/>
                  </a:lnTo>
                  <a:lnTo>
                    <a:pt x="66" y="56"/>
                  </a:lnTo>
                  <a:lnTo>
                    <a:pt x="85" y="56"/>
                  </a:lnTo>
                  <a:lnTo>
                    <a:pt x="85" y="265"/>
                  </a:lnTo>
                  <a:close/>
                  <a:moveTo>
                    <a:pt x="142" y="265"/>
                  </a:moveTo>
                  <a:lnTo>
                    <a:pt x="123" y="265"/>
                  </a:lnTo>
                  <a:lnTo>
                    <a:pt x="123" y="56"/>
                  </a:lnTo>
                  <a:lnTo>
                    <a:pt x="142" y="56"/>
                  </a:lnTo>
                  <a:lnTo>
                    <a:pt x="142" y="265"/>
                  </a:lnTo>
                  <a:close/>
                  <a:moveTo>
                    <a:pt x="199" y="265"/>
                  </a:moveTo>
                  <a:lnTo>
                    <a:pt x="180" y="265"/>
                  </a:lnTo>
                  <a:lnTo>
                    <a:pt x="180" y="56"/>
                  </a:lnTo>
                  <a:lnTo>
                    <a:pt x="199" y="56"/>
                  </a:lnTo>
                  <a:lnTo>
                    <a:pt x="199"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noEditPoints="1"/>
            </p:cNvSpPr>
            <p:nvPr/>
          </p:nvSpPr>
          <p:spPr bwMode="auto">
            <a:xfrm>
              <a:off x="4864093" y="2522702"/>
              <a:ext cx="397012" cy="422175"/>
            </a:xfrm>
            <a:custGeom>
              <a:avLst/>
              <a:gdLst>
                <a:gd name="T0" fmla="*/ 152 w 284"/>
                <a:gd name="T1" fmla="*/ 113 h 302"/>
                <a:gd name="T2" fmla="*/ 152 w 284"/>
                <a:gd name="T3" fmla="*/ 94 h 302"/>
                <a:gd name="T4" fmla="*/ 246 w 284"/>
                <a:gd name="T5" fmla="*/ 94 h 302"/>
                <a:gd name="T6" fmla="*/ 246 w 284"/>
                <a:gd name="T7" fmla="*/ 18 h 302"/>
                <a:gd name="T8" fmla="*/ 152 w 284"/>
                <a:gd name="T9" fmla="*/ 18 h 302"/>
                <a:gd name="T10" fmla="*/ 152 w 284"/>
                <a:gd name="T11" fmla="*/ 0 h 302"/>
                <a:gd name="T12" fmla="*/ 133 w 284"/>
                <a:gd name="T13" fmla="*/ 0 h 302"/>
                <a:gd name="T14" fmla="*/ 133 w 284"/>
                <a:gd name="T15" fmla="*/ 18 h 302"/>
                <a:gd name="T16" fmla="*/ 38 w 284"/>
                <a:gd name="T17" fmla="*/ 18 h 302"/>
                <a:gd name="T18" fmla="*/ 0 w 284"/>
                <a:gd name="T19" fmla="*/ 56 h 302"/>
                <a:gd name="T20" fmla="*/ 38 w 284"/>
                <a:gd name="T21" fmla="*/ 94 h 302"/>
                <a:gd name="T22" fmla="*/ 133 w 284"/>
                <a:gd name="T23" fmla="*/ 94 h 302"/>
                <a:gd name="T24" fmla="*/ 133 w 284"/>
                <a:gd name="T25" fmla="*/ 113 h 302"/>
                <a:gd name="T26" fmla="*/ 38 w 284"/>
                <a:gd name="T27" fmla="*/ 113 h 302"/>
                <a:gd name="T28" fmla="*/ 38 w 284"/>
                <a:gd name="T29" fmla="*/ 189 h 302"/>
                <a:gd name="T30" fmla="*/ 133 w 284"/>
                <a:gd name="T31" fmla="*/ 189 h 302"/>
                <a:gd name="T32" fmla="*/ 133 w 284"/>
                <a:gd name="T33" fmla="*/ 302 h 302"/>
                <a:gd name="T34" fmla="*/ 152 w 284"/>
                <a:gd name="T35" fmla="*/ 302 h 302"/>
                <a:gd name="T36" fmla="*/ 152 w 284"/>
                <a:gd name="T37" fmla="*/ 189 h 302"/>
                <a:gd name="T38" fmla="*/ 246 w 284"/>
                <a:gd name="T39" fmla="*/ 189 h 302"/>
                <a:gd name="T40" fmla="*/ 284 w 284"/>
                <a:gd name="T41" fmla="*/ 151 h 302"/>
                <a:gd name="T42" fmla="*/ 246 w 284"/>
                <a:gd name="T43" fmla="*/ 113 h 302"/>
                <a:gd name="T44" fmla="*/ 152 w 284"/>
                <a:gd name="T45" fmla="*/ 113 h 302"/>
                <a:gd name="T46" fmla="*/ 45 w 284"/>
                <a:gd name="T47" fmla="*/ 75 h 302"/>
                <a:gd name="T48" fmla="*/ 27 w 284"/>
                <a:gd name="T49" fmla="*/ 56 h 302"/>
                <a:gd name="T50" fmla="*/ 45 w 284"/>
                <a:gd name="T51" fmla="*/ 37 h 302"/>
                <a:gd name="T52" fmla="*/ 227 w 284"/>
                <a:gd name="T53" fmla="*/ 37 h 302"/>
                <a:gd name="T54" fmla="*/ 227 w 284"/>
                <a:gd name="T55" fmla="*/ 75 h 302"/>
                <a:gd name="T56" fmla="*/ 45 w 284"/>
                <a:gd name="T57" fmla="*/ 75 h 302"/>
                <a:gd name="T58" fmla="*/ 237 w 284"/>
                <a:gd name="T59" fmla="*/ 170 h 302"/>
                <a:gd name="T60" fmla="*/ 57 w 284"/>
                <a:gd name="T61" fmla="*/ 170 h 302"/>
                <a:gd name="T62" fmla="*/ 57 w 284"/>
                <a:gd name="T63" fmla="*/ 132 h 302"/>
                <a:gd name="T64" fmla="*/ 237 w 284"/>
                <a:gd name="T65" fmla="*/ 132 h 302"/>
                <a:gd name="T66" fmla="*/ 256 w 284"/>
                <a:gd name="T67" fmla="*/ 151 h 302"/>
                <a:gd name="T68" fmla="*/ 237 w 284"/>
                <a:gd name="T69" fmla="*/ 1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4" h="302">
                  <a:moveTo>
                    <a:pt x="152" y="113"/>
                  </a:moveTo>
                  <a:lnTo>
                    <a:pt x="152" y="94"/>
                  </a:lnTo>
                  <a:lnTo>
                    <a:pt x="246" y="94"/>
                  </a:lnTo>
                  <a:lnTo>
                    <a:pt x="246" y="18"/>
                  </a:lnTo>
                  <a:lnTo>
                    <a:pt x="152" y="18"/>
                  </a:lnTo>
                  <a:lnTo>
                    <a:pt x="152" y="0"/>
                  </a:lnTo>
                  <a:lnTo>
                    <a:pt x="133" y="0"/>
                  </a:lnTo>
                  <a:lnTo>
                    <a:pt x="133" y="18"/>
                  </a:lnTo>
                  <a:lnTo>
                    <a:pt x="38" y="18"/>
                  </a:lnTo>
                  <a:lnTo>
                    <a:pt x="0" y="56"/>
                  </a:lnTo>
                  <a:lnTo>
                    <a:pt x="38" y="94"/>
                  </a:lnTo>
                  <a:lnTo>
                    <a:pt x="133" y="94"/>
                  </a:lnTo>
                  <a:lnTo>
                    <a:pt x="133" y="113"/>
                  </a:lnTo>
                  <a:lnTo>
                    <a:pt x="38" y="113"/>
                  </a:lnTo>
                  <a:lnTo>
                    <a:pt x="38" y="189"/>
                  </a:lnTo>
                  <a:lnTo>
                    <a:pt x="133" y="189"/>
                  </a:lnTo>
                  <a:lnTo>
                    <a:pt x="133" y="302"/>
                  </a:lnTo>
                  <a:lnTo>
                    <a:pt x="152" y="302"/>
                  </a:lnTo>
                  <a:lnTo>
                    <a:pt x="152" y="189"/>
                  </a:lnTo>
                  <a:lnTo>
                    <a:pt x="246" y="189"/>
                  </a:lnTo>
                  <a:lnTo>
                    <a:pt x="284" y="151"/>
                  </a:lnTo>
                  <a:lnTo>
                    <a:pt x="246" y="113"/>
                  </a:lnTo>
                  <a:lnTo>
                    <a:pt x="152" y="113"/>
                  </a:lnTo>
                  <a:close/>
                  <a:moveTo>
                    <a:pt x="45" y="75"/>
                  </a:moveTo>
                  <a:lnTo>
                    <a:pt x="27" y="56"/>
                  </a:lnTo>
                  <a:lnTo>
                    <a:pt x="45" y="37"/>
                  </a:lnTo>
                  <a:lnTo>
                    <a:pt x="227" y="37"/>
                  </a:lnTo>
                  <a:lnTo>
                    <a:pt x="227" y="75"/>
                  </a:lnTo>
                  <a:lnTo>
                    <a:pt x="45" y="75"/>
                  </a:lnTo>
                  <a:close/>
                  <a:moveTo>
                    <a:pt x="237" y="170"/>
                  </a:moveTo>
                  <a:lnTo>
                    <a:pt x="57" y="170"/>
                  </a:lnTo>
                  <a:lnTo>
                    <a:pt x="57" y="132"/>
                  </a:lnTo>
                  <a:lnTo>
                    <a:pt x="237" y="132"/>
                  </a:lnTo>
                  <a:lnTo>
                    <a:pt x="256" y="151"/>
                  </a:lnTo>
                  <a:lnTo>
                    <a:pt x="237" y="1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noEditPoints="1"/>
            </p:cNvSpPr>
            <p:nvPr/>
          </p:nvSpPr>
          <p:spPr bwMode="auto">
            <a:xfrm>
              <a:off x="3047853" y="2575124"/>
              <a:ext cx="370452" cy="317330"/>
            </a:xfrm>
            <a:custGeom>
              <a:avLst/>
              <a:gdLst>
                <a:gd name="T0" fmla="*/ 0 w 265"/>
                <a:gd name="T1" fmla="*/ 227 h 227"/>
                <a:gd name="T2" fmla="*/ 265 w 265"/>
                <a:gd name="T3" fmla="*/ 227 h 227"/>
                <a:gd name="T4" fmla="*/ 265 w 265"/>
                <a:gd name="T5" fmla="*/ 0 h 227"/>
                <a:gd name="T6" fmla="*/ 0 w 265"/>
                <a:gd name="T7" fmla="*/ 0 h 227"/>
                <a:gd name="T8" fmla="*/ 0 w 265"/>
                <a:gd name="T9" fmla="*/ 227 h 227"/>
                <a:gd name="T10" fmla="*/ 19 w 265"/>
                <a:gd name="T11" fmla="*/ 19 h 227"/>
                <a:gd name="T12" fmla="*/ 246 w 265"/>
                <a:gd name="T13" fmla="*/ 19 h 227"/>
                <a:gd name="T14" fmla="*/ 246 w 265"/>
                <a:gd name="T15" fmla="*/ 57 h 227"/>
                <a:gd name="T16" fmla="*/ 19 w 265"/>
                <a:gd name="T17" fmla="*/ 57 h 227"/>
                <a:gd name="T18" fmla="*/ 19 w 265"/>
                <a:gd name="T19" fmla="*/ 19 h 227"/>
                <a:gd name="T20" fmla="*/ 19 w 265"/>
                <a:gd name="T21" fmla="*/ 76 h 227"/>
                <a:gd name="T22" fmla="*/ 246 w 265"/>
                <a:gd name="T23" fmla="*/ 76 h 227"/>
                <a:gd name="T24" fmla="*/ 246 w 265"/>
                <a:gd name="T25" fmla="*/ 208 h 227"/>
                <a:gd name="T26" fmla="*/ 19 w 265"/>
                <a:gd name="T27" fmla="*/ 208 h 227"/>
                <a:gd name="T28" fmla="*/ 19 w 265"/>
                <a:gd name="T29"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227">
                  <a:moveTo>
                    <a:pt x="0" y="227"/>
                  </a:moveTo>
                  <a:lnTo>
                    <a:pt x="265" y="227"/>
                  </a:lnTo>
                  <a:lnTo>
                    <a:pt x="265" y="0"/>
                  </a:lnTo>
                  <a:lnTo>
                    <a:pt x="0" y="0"/>
                  </a:lnTo>
                  <a:lnTo>
                    <a:pt x="0" y="227"/>
                  </a:lnTo>
                  <a:close/>
                  <a:moveTo>
                    <a:pt x="19" y="19"/>
                  </a:moveTo>
                  <a:lnTo>
                    <a:pt x="246" y="19"/>
                  </a:lnTo>
                  <a:lnTo>
                    <a:pt x="246" y="57"/>
                  </a:lnTo>
                  <a:lnTo>
                    <a:pt x="19" y="57"/>
                  </a:lnTo>
                  <a:lnTo>
                    <a:pt x="19" y="19"/>
                  </a:lnTo>
                  <a:close/>
                  <a:moveTo>
                    <a:pt x="19" y="76"/>
                  </a:moveTo>
                  <a:lnTo>
                    <a:pt x="246" y="76"/>
                  </a:lnTo>
                  <a:lnTo>
                    <a:pt x="246" y="208"/>
                  </a:lnTo>
                  <a:lnTo>
                    <a:pt x="19" y="208"/>
                  </a:lnTo>
                  <a:lnTo>
                    <a:pt x="19" y="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301"/>
            <p:cNvSpPr>
              <a:spLocks noEditPoints="1"/>
            </p:cNvSpPr>
            <p:nvPr/>
          </p:nvSpPr>
          <p:spPr bwMode="auto">
            <a:xfrm>
              <a:off x="443490" y="2563941"/>
              <a:ext cx="211088" cy="339697"/>
            </a:xfrm>
            <a:custGeom>
              <a:avLst/>
              <a:gdLst>
                <a:gd name="T0" fmla="*/ 8 w 64"/>
                <a:gd name="T1" fmla="*/ 57 h 103"/>
                <a:gd name="T2" fmla="*/ 32 w 64"/>
                <a:gd name="T3" fmla="*/ 81 h 103"/>
                <a:gd name="T4" fmla="*/ 56 w 64"/>
                <a:gd name="T5" fmla="*/ 57 h 103"/>
                <a:gd name="T6" fmla="*/ 64 w 64"/>
                <a:gd name="T7" fmla="*/ 57 h 103"/>
                <a:gd name="T8" fmla="*/ 36 w 64"/>
                <a:gd name="T9" fmla="*/ 88 h 103"/>
                <a:gd name="T10" fmla="*/ 36 w 64"/>
                <a:gd name="T11" fmla="*/ 95 h 103"/>
                <a:gd name="T12" fmla="*/ 49 w 64"/>
                <a:gd name="T13" fmla="*/ 95 h 103"/>
                <a:gd name="T14" fmla="*/ 49 w 64"/>
                <a:gd name="T15" fmla="*/ 103 h 103"/>
                <a:gd name="T16" fmla="*/ 16 w 64"/>
                <a:gd name="T17" fmla="*/ 103 h 103"/>
                <a:gd name="T18" fmla="*/ 16 w 64"/>
                <a:gd name="T19" fmla="*/ 95 h 103"/>
                <a:gd name="T20" fmla="*/ 28 w 64"/>
                <a:gd name="T21" fmla="*/ 95 h 103"/>
                <a:gd name="T22" fmla="*/ 28 w 64"/>
                <a:gd name="T23" fmla="*/ 88 h 103"/>
                <a:gd name="T24" fmla="*/ 0 w 64"/>
                <a:gd name="T25" fmla="*/ 57 h 103"/>
                <a:gd name="T26" fmla="*/ 8 w 64"/>
                <a:gd name="T27" fmla="*/ 57 h 103"/>
                <a:gd name="T28" fmla="*/ 13 w 64"/>
                <a:gd name="T29" fmla="*/ 55 h 103"/>
                <a:gd name="T30" fmla="*/ 13 w 64"/>
                <a:gd name="T31" fmla="*/ 19 h 103"/>
                <a:gd name="T32" fmla="*/ 32 w 64"/>
                <a:gd name="T33" fmla="*/ 0 h 103"/>
                <a:gd name="T34" fmla="*/ 51 w 64"/>
                <a:gd name="T35" fmla="*/ 19 h 103"/>
                <a:gd name="T36" fmla="*/ 51 w 64"/>
                <a:gd name="T37" fmla="*/ 55 h 103"/>
                <a:gd name="T38" fmla="*/ 32 w 64"/>
                <a:gd name="T39" fmla="*/ 74 h 103"/>
                <a:gd name="T40" fmla="*/ 13 w 64"/>
                <a:gd name="T41" fmla="*/ 55 h 103"/>
                <a:gd name="T42" fmla="*/ 21 w 64"/>
                <a:gd name="T43" fmla="*/ 55 h 103"/>
                <a:gd name="T44" fmla="*/ 32 w 64"/>
                <a:gd name="T45" fmla="*/ 66 h 103"/>
                <a:gd name="T46" fmla="*/ 43 w 64"/>
                <a:gd name="T47" fmla="*/ 55 h 103"/>
                <a:gd name="T48" fmla="*/ 43 w 64"/>
                <a:gd name="T49" fmla="*/ 19 h 103"/>
                <a:gd name="T50" fmla="*/ 32 w 64"/>
                <a:gd name="T51" fmla="*/ 8 h 103"/>
                <a:gd name="T52" fmla="*/ 21 w 64"/>
                <a:gd name="T53" fmla="*/ 19 h 103"/>
                <a:gd name="T54" fmla="*/ 21 w 64"/>
                <a:gd name="T55"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3">
                  <a:moveTo>
                    <a:pt x="8" y="57"/>
                  </a:moveTo>
                  <a:cubicBezTo>
                    <a:pt x="8" y="70"/>
                    <a:pt x="19" y="81"/>
                    <a:pt x="32" y="81"/>
                  </a:cubicBezTo>
                  <a:cubicBezTo>
                    <a:pt x="46" y="81"/>
                    <a:pt x="56" y="70"/>
                    <a:pt x="56" y="57"/>
                  </a:cubicBezTo>
                  <a:cubicBezTo>
                    <a:pt x="64" y="57"/>
                    <a:pt x="64" y="57"/>
                    <a:pt x="64" y="57"/>
                  </a:cubicBezTo>
                  <a:cubicBezTo>
                    <a:pt x="64" y="73"/>
                    <a:pt x="52" y="86"/>
                    <a:pt x="36" y="88"/>
                  </a:cubicBezTo>
                  <a:cubicBezTo>
                    <a:pt x="36" y="95"/>
                    <a:pt x="36" y="95"/>
                    <a:pt x="36" y="95"/>
                  </a:cubicBezTo>
                  <a:cubicBezTo>
                    <a:pt x="49" y="95"/>
                    <a:pt x="49" y="95"/>
                    <a:pt x="49" y="95"/>
                  </a:cubicBezTo>
                  <a:cubicBezTo>
                    <a:pt x="49" y="103"/>
                    <a:pt x="49" y="103"/>
                    <a:pt x="49" y="103"/>
                  </a:cubicBezTo>
                  <a:cubicBezTo>
                    <a:pt x="16" y="103"/>
                    <a:pt x="16" y="103"/>
                    <a:pt x="16" y="103"/>
                  </a:cubicBezTo>
                  <a:cubicBezTo>
                    <a:pt x="16" y="95"/>
                    <a:pt x="16" y="95"/>
                    <a:pt x="16" y="95"/>
                  </a:cubicBezTo>
                  <a:cubicBezTo>
                    <a:pt x="28" y="95"/>
                    <a:pt x="28" y="95"/>
                    <a:pt x="28" y="95"/>
                  </a:cubicBezTo>
                  <a:cubicBezTo>
                    <a:pt x="28" y="88"/>
                    <a:pt x="28" y="88"/>
                    <a:pt x="28" y="88"/>
                  </a:cubicBezTo>
                  <a:cubicBezTo>
                    <a:pt x="12" y="86"/>
                    <a:pt x="0" y="73"/>
                    <a:pt x="0" y="57"/>
                  </a:cubicBezTo>
                  <a:lnTo>
                    <a:pt x="8" y="57"/>
                  </a:lnTo>
                  <a:close/>
                  <a:moveTo>
                    <a:pt x="13" y="55"/>
                  </a:moveTo>
                  <a:cubicBezTo>
                    <a:pt x="13" y="19"/>
                    <a:pt x="13" y="19"/>
                    <a:pt x="13" y="19"/>
                  </a:cubicBezTo>
                  <a:cubicBezTo>
                    <a:pt x="13" y="9"/>
                    <a:pt x="22" y="0"/>
                    <a:pt x="32" y="0"/>
                  </a:cubicBezTo>
                  <a:cubicBezTo>
                    <a:pt x="43" y="0"/>
                    <a:pt x="51" y="9"/>
                    <a:pt x="51" y="19"/>
                  </a:cubicBezTo>
                  <a:cubicBezTo>
                    <a:pt x="51" y="55"/>
                    <a:pt x="51" y="55"/>
                    <a:pt x="51" y="55"/>
                  </a:cubicBezTo>
                  <a:cubicBezTo>
                    <a:pt x="51" y="65"/>
                    <a:pt x="43" y="74"/>
                    <a:pt x="32" y="74"/>
                  </a:cubicBezTo>
                  <a:cubicBezTo>
                    <a:pt x="22" y="74"/>
                    <a:pt x="13" y="65"/>
                    <a:pt x="13" y="55"/>
                  </a:cubicBezTo>
                  <a:close/>
                  <a:moveTo>
                    <a:pt x="21" y="55"/>
                  </a:moveTo>
                  <a:cubicBezTo>
                    <a:pt x="21" y="61"/>
                    <a:pt x="26" y="66"/>
                    <a:pt x="32" y="66"/>
                  </a:cubicBezTo>
                  <a:cubicBezTo>
                    <a:pt x="38" y="66"/>
                    <a:pt x="43" y="61"/>
                    <a:pt x="43" y="55"/>
                  </a:cubicBezTo>
                  <a:cubicBezTo>
                    <a:pt x="43" y="19"/>
                    <a:pt x="43" y="19"/>
                    <a:pt x="43" y="19"/>
                  </a:cubicBezTo>
                  <a:cubicBezTo>
                    <a:pt x="43" y="13"/>
                    <a:pt x="38" y="8"/>
                    <a:pt x="32" y="8"/>
                  </a:cubicBezTo>
                  <a:cubicBezTo>
                    <a:pt x="26" y="8"/>
                    <a:pt x="21" y="13"/>
                    <a:pt x="21" y="19"/>
                  </a:cubicBezTo>
                  <a:lnTo>
                    <a:pt x="21"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noEditPoints="1"/>
            </p:cNvSpPr>
            <p:nvPr/>
          </p:nvSpPr>
          <p:spPr bwMode="auto">
            <a:xfrm>
              <a:off x="9507850" y="1223012"/>
              <a:ext cx="176139" cy="426369"/>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0"/>
            <p:cNvSpPr>
              <a:spLocks noEditPoints="1"/>
            </p:cNvSpPr>
            <p:nvPr/>
          </p:nvSpPr>
          <p:spPr bwMode="auto">
            <a:xfrm>
              <a:off x="6676152" y="1277532"/>
              <a:ext cx="422175" cy="317330"/>
            </a:xfrm>
            <a:custGeom>
              <a:avLst/>
              <a:gdLst>
                <a:gd name="T0" fmla="*/ 302 w 302"/>
                <a:gd name="T1" fmla="*/ 0 h 227"/>
                <a:gd name="T2" fmla="*/ 0 w 302"/>
                <a:gd name="T3" fmla="*/ 0 h 227"/>
                <a:gd name="T4" fmla="*/ 0 w 302"/>
                <a:gd name="T5" fmla="*/ 227 h 227"/>
                <a:gd name="T6" fmla="*/ 302 w 302"/>
                <a:gd name="T7" fmla="*/ 227 h 227"/>
                <a:gd name="T8" fmla="*/ 302 w 302"/>
                <a:gd name="T9" fmla="*/ 0 h 227"/>
                <a:gd name="T10" fmla="*/ 283 w 302"/>
                <a:gd name="T11" fmla="*/ 208 h 227"/>
                <a:gd name="T12" fmla="*/ 19 w 302"/>
                <a:gd name="T13" fmla="*/ 208 h 227"/>
                <a:gd name="T14" fmla="*/ 19 w 302"/>
                <a:gd name="T15" fmla="*/ 19 h 227"/>
                <a:gd name="T16" fmla="*/ 283 w 302"/>
                <a:gd name="T17" fmla="*/ 19 h 227"/>
                <a:gd name="T18" fmla="*/ 283 w 302"/>
                <a:gd name="T19" fmla="*/ 208 h 227"/>
                <a:gd name="T20" fmla="*/ 160 w 302"/>
                <a:gd name="T21" fmla="*/ 189 h 227"/>
                <a:gd name="T22" fmla="*/ 142 w 302"/>
                <a:gd name="T23" fmla="*/ 189 h 227"/>
                <a:gd name="T24" fmla="*/ 142 w 302"/>
                <a:gd name="T25" fmla="*/ 170 h 227"/>
                <a:gd name="T26" fmla="*/ 160 w 302"/>
                <a:gd name="T27" fmla="*/ 170 h 227"/>
                <a:gd name="T28" fmla="*/ 160 w 302"/>
                <a:gd name="T29" fmla="*/ 18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27">
                  <a:moveTo>
                    <a:pt x="302" y="0"/>
                  </a:moveTo>
                  <a:lnTo>
                    <a:pt x="0" y="0"/>
                  </a:lnTo>
                  <a:lnTo>
                    <a:pt x="0" y="227"/>
                  </a:lnTo>
                  <a:lnTo>
                    <a:pt x="302" y="227"/>
                  </a:lnTo>
                  <a:lnTo>
                    <a:pt x="302" y="0"/>
                  </a:lnTo>
                  <a:close/>
                  <a:moveTo>
                    <a:pt x="283" y="208"/>
                  </a:moveTo>
                  <a:lnTo>
                    <a:pt x="19" y="208"/>
                  </a:lnTo>
                  <a:lnTo>
                    <a:pt x="19" y="19"/>
                  </a:lnTo>
                  <a:lnTo>
                    <a:pt x="283" y="19"/>
                  </a:lnTo>
                  <a:lnTo>
                    <a:pt x="283" y="208"/>
                  </a:lnTo>
                  <a:close/>
                  <a:moveTo>
                    <a:pt x="160" y="189"/>
                  </a:moveTo>
                  <a:lnTo>
                    <a:pt x="142" y="189"/>
                  </a:lnTo>
                  <a:lnTo>
                    <a:pt x="142" y="170"/>
                  </a:lnTo>
                  <a:lnTo>
                    <a:pt x="160" y="170"/>
                  </a:lnTo>
                  <a:lnTo>
                    <a:pt x="160" y="18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noEditPoints="1"/>
            </p:cNvSpPr>
            <p:nvPr/>
          </p:nvSpPr>
          <p:spPr bwMode="auto">
            <a:xfrm>
              <a:off x="5871521" y="1223012"/>
              <a:ext cx="162160" cy="426369"/>
            </a:xfrm>
            <a:custGeom>
              <a:avLst/>
              <a:gdLst>
                <a:gd name="T0" fmla="*/ 9 w 49"/>
                <a:gd name="T1" fmla="*/ 120 h 129"/>
                <a:gd name="T2" fmla="*/ 9 w 49"/>
                <a:gd name="T3" fmla="*/ 128 h 129"/>
                <a:gd name="T4" fmla="*/ 25 w 49"/>
                <a:gd name="T5" fmla="*/ 129 h 129"/>
                <a:gd name="T6" fmla="*/ 27 w 49"/>
                <a:gd name="T7" fmla="*/ 48 h 129"/>
                <a:gd name="T8" fmla="*/ 48 w 49"/>
                <a:gd name="T9" fmla="*/ 25 h 129"/>
                <a:gd name="T10" fmla="*/ 25 w 49"/>
                <a:gd name="T11" fmla="*/ 1 h 129"/>
                <a:gd name="T12" fmla="*/ 0 w 49"/>
                <a:gd name="T13" fmla="*/ 24 h 129"/>
                <a:gd name="T14" fmla="*/ 19 w 49"/>
                <a:gd name="T15" fmla="*/ 48 h 129"/>
                <a:gd name="T16" fmla="*/ 18 w 49"/>
                <a:gd name="T17" fmla="*/ 80 h 129"/>
                <a:gd name="T18" fmla="*/ 10 w 49"/>
                <a:gd name="T19" fmla="*/ 80 h 129"/>
                <a:gd name="T20" fmla="*/ 10 w 49"/>
                <a:gd name="T21" fmla="*/ 96 h 129"/>
                <a:gd name="T22" fmla="*/ 18 w 49"/>
                <a:gd name="T23" fmla="*/ 96 h 129"/>
                <a:gd name="T24" fmla="*/ 18 w 49"/>
                <a:gd name="T25" fmla="*/ 104 h 129"/>
                <a:gd name="T26" fmla="*/ 10 w 49"/>
                <a:gd name="T27" fmla="*/ 104 h 129"/>
                <a:gd name="T28" fmla="*/ 9 w 49"/>
                <a:gd name="T29" fmla="*/ 112 h 129"/>
                <a:gd name="T30" fmla="*/ 17 w 49"/>
                <a:gd name="T31" fmla="*/ 112 h 129"/>
                <a:gd name="T32" fmla="*/ 17 w 49"/>
                <a:gd name="T33" fmla="*/ 120 h 129"/>
                <a:gd name="T34" fmla="*/ 9 w 49"/>
                <a:gd name="T35" fmla="*/ 120 h 129"/>
                <a:gd name="T36" fmla="*/ 8 w 49"/>
                <a:gd name="T37" fmla="*/ 24 h 129"/>
                <a:gd name="T38" fmla="*/ 25 w 49"/>
                <a:gd name="T39" fmla="*/ 9 h 129"/>
                <a:gd name="T40" fmla="*/ 40 w 49"/>
                <a:gd name="T41" fmla="*/ 25 h 129"/>
                <a:gd name="T42" fmla="*/ 24 w 49"/>
                <a:gd name="T43" fmla="*/ 41 h 129"/>
                <a:gd name="T44" fmla="*/ 8 w 49"/>
                <a:gd name="T45" fmla="*/ 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29">
                  <a:moveTo>
                    <a:pt x="9" y="120"/>
                  </a:moveTo>
                  <a:cubicBezTo>
                    <a:pt x="9" y="128"/>
                    <a:pt x="9" y="128"/>
                    <a:pt x="9" y="128"/>
                  </a:cubicBezTo>
                  <a:cubicBezTo>
                    <a:pt x="25" y="129"/>
                    <a:pt x="25" y="129"/>
                    <a:pt x="25" y="129"/>
                  </a:cubicBezTo>
                  <a:cubicBezTo>
                    <a:pt x="27" y="48"/>
                    <a:pt x="27" y="48"/>
                    <a:pt x="27" y="48"/>
                  </a:cubicBezTo>
                  <a:cubicBezTo>
                    <a:pt x="39" y="47"/>
                    <a:pt x="48" y="37"/>
                    <a:pt x="48" y="25"/>
                  </a:cubicBezTo>
                  <a:cubicBezTo>
                    <a:pt x="49" y="12"/>
                    <a:pt x="38" y="1"/>
                    <a:pt x="25" y="1"/>
                  </a:cubicBezTo>
                  <a:cubicBezTo>
                    <a:pt x="12" y="0"/>
                    <a:pt x="1" y="11"/>
                    <a:pt x="0" y="24"/>
                  </a:cubicBezTo>
                  <a:cubicBezTo>
                    <a:pt x="0" y="36"/>
                    <a:pt x="8" y="46"/>
                    <a:pt x="19" y="48"/>
                  </a:cubicBezTo>
                  <a:cubicBezTo>
                    <a:pt x="18" y="80"/>
                    <a:pt x="18" y="80"/>
                    <a:pt x="18" y="80"/>
                  </a:cubicBezTo>
                  <a:cubicBezTo>
                    <a:pt x="10" y="80"/>
                    <a:pt x="10" y="80"/>
                    <a:pt x="10" y="80"/>
                  </a:cubicBezTo>
                  <a:cubicBezTo>
                    <a:pt x="10" y="96"/>
                    <a:pt x="10" y="96"/>
                    <a:pt x="10" y="96"/>
                  </a:cubicBezTo>
                  <a:cubicBezTo>
                    <a:pt x="18" y="96"/>
                    <a:pt x="18" y="96"/>
                    <a:pt x="18" y="96"/>
                  </a:cubicBezTo>
                  <a:cubicBezTo>
                    <a:pt x="18" y="104"/>
                    <a:pt x="18" y="104"/>
                    <a:pt x="18" y="104"/>
                  </a:cubicBezTo>
                  <a:cubicBezTo>
                    <a:pt x="10" y="104"/>
                    <a:pt x="10" y="104"/>
                    <a:pt x="10" y="104"/>
                  </a:cubicBezTo>
                  <a:cubicBezTo>
                    <a:pt x="9" y="112"/>
                    <a:pt x="9" y="112"/>
                    <a:pt x="9" y="112"/>
                  </a:cubicBezTo>
                  <a:cubicBezTo>
                    <a:pt x="17" y="112"/>
                    <a:pt x="17" y="112"/>
                    <a:pt x="17" y="112"/>
                  </a:cubicBezTo>
                  <a:cubicBezTo>
                    <a:pt x="17" y="120"/>
                    <a:pt x="17" y="120"/>
                    <a:pt x="17" y="120"/>
                  </a:cubicBezTo>
                  <a:lnTo>
                    <a:pt x="9" y="120"/>
                  </a:lnTo>
                  <a:close/>
                  <a:moveTo>
                    <a:pt x="8" y="24"/>
                  </a:moveTo>
                  <a:cubicBezTo>
                    <a:pt x="9" y="15"/>
                    <a:pt x="16" y="8"/>
                    <a:pt x="25" y="9"/>
                  </a:cubicBezTo>
                  <a:cubicBezTo>
                    <a:pt x="34" y="9"/>
                    <a:pt x="41" y="16"/>
                    <a:pt x="40" y="25"/>
                  </a:cubicBezTo>
                  <a:cubicBezTo>
                    <a:pt x="40" y="34"/>
                    <a:pt x="33" y="41"/>
                    <a:pt x="24" y="41"/>
                  </a:cubicBezTo>
                  <a:cubicBezTo>
                    <a:pt x="15" y="40"/>
                    <a:pt x="8" y="33"/>
                    <a:pt x="8"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noEditPoints="1"/>
            </p:cNvSpPr>
            <p:nvPr/>
          </p:nvSpPr>
          <p:spPr bwMode="auto">
            <a:xfrm>
              <a:off x="7615206" y="1280751"/>
              <a:ext cx="310891" cy="310891"/>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noEditPoints="1"/>
            </p:cNvSpPr>
            <p:nvPr/>
          </p:nvSpPr>
          <p:spPr bwMode="auto">
            <a:xfrm>
              <a:off x="10178407" y="1224411"/>
              <a:ext cx="422175" cy="423573"/>
            </a:xfrm>
            <a:custGeom>
              <a:avLst/>
              <a:gdLst>
                <a:gd name="T0" fmla="*/ 104 w 128"/>
                <a:gd name="T1" fmla="*/ 64 h 128"/>
                <a:gd name="T2" fmla="*/ 80 w 128"/>
                <a:gd name="T3" fmla="*/ 88 h 128"/>
                <a:gd name="T4" fmla="*/ 104 w 128"/>
                <a:gd name="T5" fmla="*/ 112 h 128"/>
                <a:gd name="T6" fmla="*/ 128 w 128"/>
                <a:gd name="T7" fmla="*/ 88 h 128"/>
                <a:gd name="T8" fmla="*/ 128 w 128"/>
                <a:gd name="T9" fmla="*/ 0 h 128"/>
                <a:gd name="T10" fmla="*/ 40 w 128"/>
                <a:gd name="T11" fmla="*/ 0 h 128"/>
                <a:gd name="T12" fmla="*/ 40 w 128"/>
                <a:gd name="T13" fmla="*/ 86 h 128"/>
                <a:gd name="T14" fmla="*/ 24 w 128"/>
                <a:gd name="T15" fmla="*/ 80 h 128"/>
                <a:gd name="T16" fmla="*/ 0 w 128"/>
                <a:gd name="T17" fmla="*/ 104 h 128"/>
                <a:gd name="T18" fmla="*/ 24 w 128"/>
                <a:gd name="T19" fmla="*/ 128 h 128"/>
                <a:gd name="T20" fmla="*/ 48 w 128"/>
                <a:gd name="T21" fmla="*/ 104 h 128"/>
                <a:gd name="T22" fmla="*/ 48 w 128"/>
                <a:gd name="T23" fmla="*/ 8 h 128"/>
                <a:gd name="T24" fmla="*/ 120 w 128"/>
                <a:gd name="T25" fmla="*/ 8 h 128"/>
                <a:gd name="T26" fmla="*/ 120 w 128"/>
                <a:gd name="T27" fmla="*/ 70 h 128"/>
                <a:gd name="T28" fmla="*/ 104 w 128"/>
                <a:gd name="T29" fmla="*/ 64 h 128"/>
                <a:gd name="T30" fmla="*/ 104 w 128"/>
                <a:gd name="T31" fmla="*/ 104 h 128"/>
                <a:gd name="T32" fmla="*/ 88 w 128"/>
                <a:gd name="T33" fmla="*/ 88 h 128"/>
                <a:gd name="T34" fmla="*/ 104 w 128"/>
                <a:gd name="T35" fmla="*/ 72 h 128"/>
                <a:gd name="T36" fmla="*/ 120 w 128"/>
                <a:gd name="T37" fmla="*/ 88 h 128"/>
                <a:gd name="T38" fmla="*/ 104 w 128"/>
                <a:gd name="T39" fmla="*/ 104 h 128"/>
                <a:gd name="T40" fmla="*/ 24 w 128"/>
                <a:gd name="T41" fmla="*/ 120 h 128"/>
                <a:gd name="T42" fmla="*/ 8 w 128"/>
                <a:gd name="T43" fmla="*/ 104 h 128"/>
                <a:gd name="T44" fmla="*/ 24 w 128"/>
                <a:gd name="T45" fmla="*/ 88 h 128"/>
                <a:gd name="T46" fmla="*/ 40 w 128"/>
                <a:gd name="T47" fmla="*/ 104 h 128"/>
                <a:gd name="T48" fmla="*/ 24 w 128"/>
                <a:gd name="T4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104" y="64"/>
                  </a:moveTo>
                  <a:cubicBezTo>
                    <a:pt x="91" y="64"/>
                    <a:pt x="80" y="74"/>
                    <a:pt x="80" y="88"/>
                  </a:cubicBezTo>
                  <a:cubicBezTo>
                    <a:pt x="80" y="101"/>
                    <a:pt x="91" y="112"/>
                    <a:pt x="104" y="112"/>
                  </a:cubicBezTo>
                  <a:cubicBezTo>
                    <a:pt x="117" y="112"/>
                    <a:pt x="128" y="101"/>
                    <a:pt x="128" y="88"/>
                  </a:cubicBezTo>
                  <a:cubicBezTo>
                    <a:pt x="128" y="0"/>
                    <a:pt x="128" y="0"/>
                    <a:pt x="128" y="0"/>
                  </a:cubicBezTo>
                  <a:cubicBezTo>
                    <a:pt x="40" y="0"/>
                    <a:pt x="40" y="0"/>
                    <a:pt x="40" y="0"/>
                  </a:cubicBezTo>
                  <a:cubicBezTo>
                    <a:pt x="40" y="86"/>
                    <a:pt x="40" y="86"/>
                    <a:pt x="40" y="86"/>
                  </a:cubicBezTo>
                  <a:cubicBezTo>
                    <a:pt x="36" y="82"/>
                    <a:pt x="30" y="80"/>
                    <a:pt x="24" y="80"/>
                  </a:cubicBezTo>
                  <a:cubicBezTo>
                    <a:pt x="11" y="80"/>
                    <a:pt x="0" y="90"/>
                    <a:pt x="0" y="104"/>
                  </a:cubicBezTo>
                  <a:cubicBezTo>
                    <a:pt x="0" y="117"/>
                    <a:pt x="11" y="128"/>
                    <a:pt x="24" y="128"/>
                  </a:cubicBezTo>
                  <a:cubicBezTo>
                    <a:pt x="37" y="128"/>
                    <a:pt x="48" y="117"/>
                    <a:pt x="48" y="104"/>
                  </a:cubicBezTo>
                  <a:cubicBezTo>
                    <a:pt x="48" y="8"/>
                    <a:pt x="48" y="8"/>
                    <a:pt x="48" y="8"/>
                  </a:cubicBezTo>
                  <a:cubicBezTo>
                    <a:pt x="120" y="8"/>
                    <a:pt x="120" y="8"/>
                    <a:pt x="120" y="8"/>
                  </a:cubicBezTo>
                  <a:cubicBezTo>
                    <a:pt x="120" y="70"/>
                    <a:pt x="120" y="70"/>
                    <a:pt x="120" y="70"/>
                  </a:cubicBezTo>
                  <a:cubicBezTo>
                    <a:pt x="116" y="66"/>
                    <a:pt x="110" y="64"/>
                    <a:pt x="104" y="64"/>
                  </a:cubicBezTo>
                  <a:close/>
                  <a:moveTo>
                    <a:pt x="104" y="104"/>
                  </a:moveTo>
                  <a:cubicBezTo>
                    <a:pt x="95" y="104"/>
                    <a:pt x="88" y="96"/>
                    <a:pt x="88" y="88"/>
                  </a:cubicBezTo>
                  <a:cubicBezTo>
                    <a:pt x="88" y="79"/>
                    <a:pt x="95" y="72"/>
                    <a:pt x="104" y="72"/>
                  </a:cubicBezTo>
                  <a:cubicBezTo>
                    <a:pt x="113" y="72"/>
                    <a:pt x="120" y="79"/>
                    <a:pt x="120" y="88"/>
                  </a:cubicBezTo>
                  <a:cubicBezTo>
                    <a:pt x="120" y="96"/>
                    <a:pt x="113" y="104"/>
                    <a:pt x="104" y="104"/>
                  </a:cubicBezTo>
                  <a:close/>
                  <a:moveTo>
                    <a:pt x="24" y="120"/>
                  </a:moveTo>
                  <a:cubicBezTo>
                    <a:pt x="15" y="120"/>
                    <a:pt x="8" y="112"/>
                    <a:pt x="8" y="104"/>
                  </a:cubicBezTo>
                  <a:cubicBezTo>
                    <a:pt x="8" y="95"/>
                    <a:pt x="15" y="88"/>
                    <a:pt x="24" y="88"/>
                  </a:cubicBezTo>
                  <a:cubicBezTo>
                    <a:pt x="33" y="88"/>
                    <a:pt x="40" y="95"/>
                    <a:pt x="40" y="104"/>
                  </a:cubicBezTo>
                  <a:cubicBezTo>
                    <a:pt x="40" y="112"/>
                    <a:pt x="33" y="120"/>
                    <a:pt x="24" y="1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noEditPoints="1"/>
            </p:cNvSpPr>
            <p:nvPr/>
          </p:nvSpPr>
          <p:spPr bwMode="auto">
            <a:xfrm>
              <a:off x="8557082" y="1242583"/>
              <a:ext cx="387227" cy="387227"/>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13 w 117"/>
                <a:gd name="T15" fmla="*/ 109 h 117"/>
                <a:gd name="T16" fmla="*/ 8 w 117"/>
                <a:gd name="T17" fmla="*/ 109 h 117"/>
                <a:gd name="T18" fmla="*/ 8 w 117"/>
                <a:gd name="T19" fmla="*/ 104 h 117"/>
                <a:gd name="T20" fmla="*/ 10 w 117"/>
                <a:gd name="T21" fmla="*/ 102 h 117"/>
                <a:gd name="T22" fmla="*/ 16 w 117"/>
                <a:gd name="T23" fmla="*/ 107 h 117"/>
                <a:gd name="T24" fmla="*/ 13 w 117"/>
                <a:gd name="T25" fmla="*/ 109 h 117"/>
                <a:gd name="T26" fmla="*/ 22 w 117"/>
                <a:gd name="T27" fmla="*/ 101 h 117"/>
                <a:gd name="T28" fmla="*/ 16 w 117"/>
                <a:gd name="T29" fmla="*/ 96 h 117"/>
                <a:gd name="T30" fmla="*/ 90 w 117"/>
                <a:gd name="T31" fmla="*/ 22 h 117"/>
                <a:gd name="T32" fmla="*/ 96 w 117"/>
                <a:gd name="T33" fmla="*/ 27 h 117"/>
                <a:gd name="T34" fmla="*/ 22 w 117"/>
                <a:gd name="T35" fmla="*/ 101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13" y="109"/>
                  </a:moveTo>
                  <a:cubicBezTo>
                    <a:pt x="8" y="109"/>
                    <a:pt x="8" y="109"/>
                    <a:pt x="8" y="109"/>
                  </a:cubicBezTo>
                  <a:cubicBezTo>
                    <a:pt x="8" y="104"/>
                    <a:pt x="8" y="104"/>
                    <a:pt x="8" y="104"/>
                  </a:cubicBezTo>
                  <a:cubicBezTo>
                    <a:pt x="10" y="102"/>
                    <a:pt x="10" y="102"/>
                    <a:pt x="10" y="102"/>
                  </a:cubicBezTo>
                  <a:cubicBezTo>
                    <a:pt x="13" y="102"/>
                    <a:pt x="15" y="105"/>
                    <a:pt x="16" y="107"/>
                  </a:cubicBezTo>
                  <a:lnTo>
                    <a:pt x="13" y="109"/>
                  </a:lnTo>
                  <a:close/>
                  <a:moveTo>
                    <a:pt x="22" y="101"/>
                  </a:moveTo>
                  <a:cubicBezTo>
                    <a:pt x="20" y="99"/>
                    <a:pt x="18" y="97"/>
                    <a:pt x="16" y="96"/>
                  </a:cubicBezTo>
                  <a:cubicBezTo>
                    <a:pt x="90" y="22"/>
                    <a:pt x="90" y="22"/>
                    <a:pt x="90" y="22"/>
                  </a:cubicBezTo>
                  <a:cubicBezTo>
                    <a:pt x="93" y="22"/>
                    <a:pt x="95" y="25"/>
                    <a:pt x="96" y="27"/>
                  </a:cubicBezTo>
                  <a:lnTo>
                    <a:pt x="22" y="101"/>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noEditPoints="1"/>
            </p:cNvSpPr>
            <p:nvPr/>
          </p:nvSpPr>
          <p:spPr bwMode="auto">
            <a:xfrm>
              <a:off x="4870850" y="1257147"/>
              <a:ext cx="383498" cy="358099"/>
            </a:xfrm>
            <a:custGeom>
              <a:avLst/>
              <a:gdLst>
                <a:gd name="T0" fmla="*/ 64 w 128"/>
                <a:gd name="T1" fmla="*/ 8 h 119"/>
                <a:gd name="T2" fmla="*/ 40 w 128"/>
                <a:gd name="T3" fmla="*/ 0 h 119"/>
                <a:gd name="T4" fmla="*/ 11 w 128"/>
                <a:gd name="T5" fmla="*/ 11 h 119"/>
                <a:gd name="T6" fmla="*/ 0 w 128"/>
                <a:gd name="T7" fmla="*/ 40 h 119"/>
                <a:gd name="T8" fmla="*/ 11 w 128"/>
                <a:gd name="T9" fmla="*/ 68 h 119"/>
                <a:gd name="T10" fmla="*/ 64 w 128"/>
                <a:gd name="T11" fmla="*/ 119 h 119"/>
                <a:gd name="T12" fmla="*/ 116 w 128"/>
                <a:gd name="T13" fmla="*/ 68 h 119"/>
                <a:gd name="T14" fmla="*/ 128 w 128"/>
                <a:gd name="T15" fmla="*/ 40 h 119"/>
                <a:gd name="T16" fmla="*/ 116 w 128"/>
                <a:gd name="T17" fmla="*/ 11 h 119"/>
                <a:gd name="T18" fmla="*/ 88 w 128"/>
                <a:gd name="T19" fmla="*/ 0 h 119"/>
                <a:gd name="T20" fmla="*/ 64 w 128"/>
                <a:gd name="T21" fmla="*/ 8 h 119"/>
                <a:gd name="T22" fmla="*/ 64 w 128"/>
                <a:gd name="T23" fmla="*/ 108 h 119"/>
                <a:gd name="T24" fmla="*/ 18 w 128"/>
                <a:gd name="T25" fmla="*/ 64 h 119"/>
                <a:gd name="T26" fmla="*/ 29 w 128"/>
                <a:gd name="T27" fmla="*/ 64 h 119"/>
                <a:gd name="T28" fmla="*/ 36 w 128"/>
                <a:gd name="T29" fmla="*/ 57 h 119"/>
                <a:gd name="T30" fmla="*/ 64 w 128"/>
                <a:gd name="T31" fmla="*/ 85 h 119"/>
                <a:gd name="T32" fmla="*/ 96 w 128"/>
                <a:gd name="T33" fmla="*/ 53 h 119"/>
                <a:gd name="T34" fmla="*/ 106 w 128"/>
                <a:gd name="T35" fmla="*/ 64 h 119"/>
                <a:gd name="T36" fmla="*/ 109 w 128"/>
                <a:gd name="T37" fmla="*/ 64 h 119"/>
                <a:gd name="T38" fmla="*/ 64 w 128"/>
                <a:gd name="T39" fmla="*/ 108 h 119"/>
                <a:gd name="T40" fmla="*/ 120 w 128"/>
                <a:gd name="T41" fmla="*/ 40 h 119"/>
                <a:gd name="T42" fmla="*/ 115 w 128"/>
                <a:gd name="T43" fmla="*/ 56 h 119"/>
                <a:gd name="T44" fmla="*/ 109 w 128"/>
                <a:gd name="T45" fmla="*/ 56 h 119"/>
                <a:gd name="T46" fmla="*/ 96 w 128"/>
                <a:gd name="T47" fmla="*/ 42 h 119"/>
                <a:gd name="T48" fmla="*/ 64 w 128"/>
                <a:gd name="T49" fmla="*/ 74 h 119"/>
                <a:gd name="T50" fmla="*/ 36 w 128"/>
                <a:gd name="T51" fmla="*/ 46 h 119"/>
                <a:gd name="T52" fmla="*/ 26 w 128"/>
                <a:gd name="T53" fmla="*/ 56 h 119"/>
                <a:gd name="T54" fmla="*/ 12 w 128"/>
                <a:gd name="T55" fmla="*/ 56 h 119"/>
                <a:gd name="T56" fmla="*/ 8 w 128"/>
                <a:gd name="T57" fmla="*/ 40 h 119"/>
                <a:gd name="T58" fmla="*/ 17 w 128"/>
                <a:gd name="T59" fmla="*/ 17 h 119"/>
                <a:gd name="T60" fmla="*/ 40 w 128"/>
                <a:gd name="T61" fmla="*/ 8 h 119"/>
                <a:gd name="T62" fmla="*/ 61 w 128"/>
                <a:gd name="T63" fmla="*/ 16 h 119"/>
                <a:gd name="T64" fmla="*/ 64 w 128"/>
                <a:gd name="T65" fmla="*/ 18 h 119"/>
                <a:gd name="T66" fmla="*/ 66 w 128"/>
                <a:gd name="T67" fmla="*/ 16 h 119"/>
                <a:gd name="T68" fmla="*/ 88 w 128"/>
                <a:gd name="T69" fmla="*/ 8 h 119"/>
                <a:gd name="T70" fmla="*/ 110 w 128"/>
                <a:gd name="T71" fmla="*/ 17 h 119"/>
                <a:gd name="T72" fmla="*/ 120 w 128"/>
                <a:gd name="T73" fmla="*/ 4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19">
                  <a:moveTo>
                    <a:pt x="64" y="8"/>
                  </a:moveTo>
                  <a:cubicBezTo>
                    <a:pt x="57" y="2"/>
                    <a:pt x="48" y="0"/>
                    <a:pt x="40" y="0"/>
                  </a:cubicBezTo>
                  <a:cubicBezTo>
                    <a:pt x="29" y="0"/>
                    <a:pt x="19" y="4"/>
                    <a:pt x="11" y="11"/>
                  </a:cubicBezTo>
                  <a:cubicBezTo>
                    <a:pt x="4" y="19"/>
                    <a:pt x="0" y="29"/>
                    <a:pt x="0" y="40"/>
                  </a:cubicBezTo>
                  <a:cubicBezTo>
                    <a:pt x="0" y="50"/>
                    <a:pt x="4" y="60"/>
                    <a:pt x="11" y="68"/>
                  </a:cubicBezTo>
                  <a:cubicBezTo>
                    <a:pt x="64" y="119"/>
                    <a:pt x="64" y="119"/>
                    <a:pt x="64" y="119"/>
                  </a:cubicBezTo>
                  <a:cubicBezTo>
                    <a:pt x="116" y="68"/>
                    <a:pt x="116" y="68"/>
                    <a:pt x="116" y="68"/>
                  </a:cubicBezTo>
                  <a:cubicBezTo>
                    <a:pt x="123" y="60"/>
                    <a:pt x="128" y="50"/>
                    <a:pt x="128" y="40"/>
                  </a:cubicBezTo>
                  <a:cubicBezTo>
                    <a:pt x="128" y="29"/>
                    <a:pt x="123" y="19"/>
                    <a:pt x="116" y="11"/>
                  </a:cubicBezTo>
                  <a:cubicBezTo>
                    <a:pt x="108" y="4"/>
                    <a:pt x="98" y="0"/>
                    <a:pt x="88" y="0"/>
                  </a:cubicBezTo>
                  <a:cubicBezTo>
                    <a:pt x="79" y="0"/>
                    <a:pt x="70" y="2"/>
                    <a:pt x="64" y="8"/>
                  </a:cubicBezTo>
                  <a:close/>
                  <a:moveTo>
                    <a:pt x="64" y="108"/>
                  </a:moveTo>
                  <a:cubicBezTo>
                    <a:pt x="18" y="64"/>
                    <a:pt x="18" y="64"/>
                    <a:pt x="18" y="64"/>
                  </a:cubicBezTo>
                  <a:cubicBezTo>
                    <a:pt x="29" y="64"/>
                    <a:pt x="29" y="64"/>
                    <a:pt x="29" y="64"/>
                  </a:cubicBezTo>
                  <a:cubicBezTo>
                    <a:pt x="36" y="57"/>
                    <a:pt x="36" y="57"/>
                    <a:pt x="36" y="57"/>
                  </a:cubicBezTo>
                  <a:cubicBezTo>
                    <a:pt x="64" y="85"/>
                    <a:pt x="64" y="85"/>
                    <a:pt x="64" y="85"/>
                  </a:cubicBezTo>
                  <a:cubicBezTo>
                    <a:pt x="96" y="53"/>
                    <a:pt x="96" y="53"/>
                    <a:pt x="96" y="53"/>
                  </a:cubicBezTo>
                  <a:cubicBezTo>
                    <a:pt x="106" y="64"/>
                    <a:pt x="106" y="64"/>
                    <a:pt x="106" y="64"/>
                  </a:cubicBezTo>
                  <a:cubicBezTo>
                    <a:pt x="109" y="64"/>
                    <a:pt x="109" y="64"/>
                    <a:pt x="109" y="64"/>
                  </a:cubicBezTo>
                  <a:lnTo>
                    <a:pt x="64" y="108"/>
                  </a:lnTo>
                  <a:close/>
                  <a:moveTo>
                    <a:pt x="120" y="40"/>
                  </a:moveTo>
                  <a:cubicBezTo>
                    <a:pt x="120" y="45"/>
                    <a:pt x="118" y="51"/>
                    <a:pt x="115" y="56"/>
                  </a:cubicBezTo>
                  <a:cubicBezTo>
                    <a:pt x="109" y="56"/>
                    <a:pt x="109" y="56"/>
                    <a:pt x="109" y="56"/>
                  </a:cubicBezTo>
                  <a:cubicBezTo>
                    <a:pt x="96" y="42"/>
                    <a:pt x="96" y="42"/>
                    <a:pt x="96" y="42"/>
                  </a:cubicBezTo>
                  <a:cubicBezTo>
                    <a:pt x="64" y="74"/>
                    <a:pt x="64" y="74"/>
                    <a:pt x="64" y="74"/>
                  </a:cubicBezTo>
                  <a:cubicBezTo>
                    <a:pt x="36" y="46"/>
                    <a:pt x="36" y="46"/>
                    <a:pt x="36" y="46"/>
                  </a:cubicBezTo>
                  <a:cubicBezTo>
                    <a:pt x="26" y="56"/>
                    <a:pt x="26" y="56"/>
                    <a:pt x="26" y="56"/>
                  </a:cubicBezTo>
                  <a:cubicBezTo>
                    <a:pt x="12" y="56"/>
                    <a:pt x="12" y="56"/>
                    <a:pt x="12" y="56"/>
                  </a:cubicBezTo>
                  <a:cubicBezTo>
                    <a:pt x="9" y="51"/>
                    <a:pt x="8" y="45"/>
                    <a:pt x="8" y="40"/>
                  </a:cubicBezTo>
                  <a:cubicBezTo>
                    <a:pt x="8" y="31"/>
                    <a:pt x="11" y="23"/>
                    <a:pt x="17" y="17"/>
                  </a:cubicBezTo>
                  <a:cubicBezTo>
                    <a:pt x="23" y="11"/>
                    <a:pt x="31" y="8"/>
                    <a:pt x="40" y="8"/>
                  </a:cubicBezTo>
                  <a:cubicBezTo>
                    <a:pt x="47" y="8"/>
                    <a:pt x="55" y="11"/>
                    <a:pt x="61" y="16"/>
                  </a:cubicBezTo>
                  <a:cubicBezTo>
                    <a:pt x="64" y="18"/>
                    <a:pt x="64" y="18"/>
                    <a:pt x="64" y="18"/>
                  </a:cubicBezTo>
                  <a:cubicBezTo>
                    <a:pt x="66" y="16"/>
                    <a:pt x="66" y="16"/>
                    <a:pt x="66" y="16"/>
                  </a:cubicBezTo>
                  <a:cubicBezTo>
                    <a:pt x="72" y="11"/>
                    <a:pt x="80" y="8"/>
                    <a:pt x="88" y="8"/>
                  </a:cubicBezTo>
                  <a:cubicBezTo>
                    <a:pt x="96" y="8"/>
                    <a:pt x="104" y="11"/>
                    <a:pt x="110" y="17"/>
                  </a:cubicBezTo>
                  <a:cubicBezTo>
                    <a:pt x="116" y="23"/>
                    <a:pt x="120" y="31"/>
                    <a:pt x="120"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noEditPoints="1"/>
            </p:cNvSpPr>
            <p:nvPr/>
          </p:nvSpPr>
          <p:spPr bwMode="auto">
            <a:xfrm>
              <a:off x="3957351" y="1254751"/>
              <a:ext cx="362893" cy="362891"/>
            </a:xfrm>
            <a:custGeom>
              <a:avLst/>
              <a:gdLst>
                <a:gd name="T0" fmla="*/ 0 w 322"/>
                <a:gd name="T1" fmla="*/ 0 h 322"/>
                <a:gd name="T2" fmla="*/ 0 w 322"/>
                <a:gd name="T3" fmla="*/ 218 h 322"/>
                <a:gd name="T4" fmla="*/ 107 w 322"/>
                <a:gd name="T5" fmla="*/ 322 h 322"/>
                <a:gd name="T6" fmla="*/ 322 w 322"/>
                <a:gd name="T7" fmla="*/ 322 h 322"/>
                <a:gd name="T8" fmla="*/ 322 w 322"/>
                <a:gd name="T9" fmla="*/ 107 h 322"/>
                <a:gd name="T10" fmla="*/ 215 w 322"/>
                <a:gd name="T11" fmla="*/ 0 h 322"/>
                <a:gd name="T12" fmla="*/ 0 w 322"/>
                <a:gd name="T13" fmla="*/ 0 h 322"/>
                <a:gd name="T14" fmla="*/ 102 w 322"/>
                <a:gd name="T15" fmla="*/ 291 h 322"/>
                <a:gd name="T16" fmla="*/ 19 w 322"/>
                <a:gd name="T17" fmla="*/ 208 h 322"/>
                <a:gd name="T18" fmla="*/ 19 w 322"/>
                <a:gd name="T19" fmla="*/ 33 h 322"/>
                <a:gd name="T20" fmla="*/ 102 w 322"/>
                <a:gd name="T21" fmla="*/ 116 h 322"/>
                <a:gd name="T22" fmla="*/ 102 w 322"/>
                <a:gd name="T23" fmla="*/ 291 h 322"/>
                <a:gd name="T24" fmla="*/ 33 w 322"/>
                <a:gd name="T25" fmla="*/ 19 h 322"/>
                <a:gd name="T26" fmla="*/ 107 w 322"/>
                <a:gd name="T27" fmla="*/ 19 h 322"/>
                <a:gd name="T28" fmla="*/ 189 w 322"/>
                <a:gd name="T29" fmla="*/ 102 h 322"/>
                <a:gd name="T30" fmla="*/ 114 w 322"/>
                <a:gd name="T31" fmla="*/ 102 h 322"/>
                <a:gd name="T32" fmla="*/ 33 w 322"/>
                <a:gd name="T33" fmla="*/ 19 h 322"/>
                <a:gd name="T34" fmla="*/ 303 w 322"/>
                <a:gd name="T35" fmla="*/ 303 h 322"/>
                <a:gd name="T36" fmla="*/ 121 w 322"/>
                <a:gd name="T37" fmla="*/ 303 h 322"/>
                <a:gd name="T38" fmla="*/ 121 w 322"/>
                <a:gd name="T39" fmla="*/ 121 h 322"/>
                <a:gd name="T40" fmla="*/ 303 w 322"/>
                <a:gd name="T41" fmla="*/ 121 h 322"/>
                <a:gd name="T42" fmla="*/ 303 w 322"/>
                <a:gd name="T43" fmla="*/ 303 h 322"/>
                <a:gd name="T44" fmla="*/ 289 w 322"/>
                <a:gd name="T45" fmla="*/ 102 h 322"/>
                <a:gd name="T46" fmla="*/ 215 w 322"/>
                <a:gd name="T47" fmla="*/ 102 h 322"/>
                <a:gd name="T48" fmla="*/ 185 w 322"/>
                <a:gd name="T49" fmla="*/ 71 h 322"/>
                <a:gd name="T50" fmla="*/ 258 w 322"/>
                <a:gd name="T51" fmla="*/ 71 h 322"/>
                <a:gd name="T52" fmla="*/ 289 w 322"/>
                <a:gd name="T53" fmla="*/ 102 h 322"/>
                <a:gd name="T54" fmla="*/ 166 w 322"/>
                <a:gd name="T55" fmla="*/ 52 h 322"/>
                <a:gd name="T56" fmla="*/ 135 w 322"/>
                <a:gd name="T57" fmla="*/ 19 h 322"/>
                <a:gd name="T58" fmla="*/ 208 w 322"/>
                <a:gd name="T59" fmla="*/ 19 h 322"/>
                <a:gd name="T60" fmla="*/ 239 w 322"/>
                <a:gd name="T61" fmla="*/ 52 h 322"/>
                <a:gd name="T62" fmla="*/ 166 w 322"/>
                <a:gd name="T63" fmla="*/ 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322">
                  <a:moveTo>
                    <a:pt x="0" y="0"/>
                  </a:moveTo>
                  <a:lnTo>
                    <a:pt x="0" y="218"/>
                  </a:lnTo>
                  <a:lnTo>
                    <a:pt x="107" y="322"/>
                  </a:lnTo>
                  <a:lnTo>
                    <a:pt x="322" y="322"/>
                  </a:lnTo>
                  <a:lnTo>
                    <a:pt x="322" y="107"/>
                  </a:lnTo>
                  <a:lnTo>
                    <a:pt x="215" y="0"/>
                  </a:lnTo>
                  <a:lnTo>
                    <a:pt x="0" y="0"/>
                  </a:lnTo>
                  <a:close/>
                  <a:moveTo>
                    <a:pt x="102" y="291"/>
                  </a:moveTo>
                  <a:lnTo>
                    <a:pt x="19" y="208"/>
                  </a:lnTo>
                  <a:lnTo>
                    <a:pt x="19" y="33"/>
                  </a:lnTo>
                  <a:lnTo>
                    <a:pt x="102" y="116"/>
                  </a:lnTo>
                  <a:lnTo>
                    <a:pt x="102" y="291"/>
                  </a:lnTo>
                  <a:close/>
                  <a:moveTo>
                    <a:pt x="33" y="19"/>
                  </a:moveTo>
                  <a:lnTo>
                    <a:pt x="107" y="19"/>
                  </a:lnTo>
                  <a:lnTo>
                    <a:pt x="189" y="102"/>
                  </a:lnTo>
                  <a:lnTo>
                    <a:pt x="114" y="102"/>
                  </a:lnTo>
                  <a:lnTo>
                    <a:pt x="33" y="19"/>
                  </a:lnTo>
                  <a:close/>
                  <a:moveTo>
                    <a:pt x="303" y="303"/>
                  </a:moveTo>
                  <a:lnTo>
                    <a:pt x="121" y="303"/>
                  </a:lnTo>
                  <a:lnTo>
                    <a:pt x="121" y="121"/>
                  </a:lnTo>
                  <a:lnTo>
                    <a:pt x="303" y="121"/>
                  </a:lnTo>
                  <a:lnTo>
                    <a:pt x="303" y="303"/>
                  </a:lnTo>
                  <a:close/>
                  <a:moveTo>
                    <a:pt x="289" y="102"/>
                  </a:moveTo>
                  <a:lnTo>
                    <a:pt x="215" y="102"/>
                  </a:lnTo>
                  <a:lnTo>
                    <a:pt x="185" y="71"/>
                  </a:lnTo>
                  <a:lnTo>
                    <a:pt x="258" y="71"/>
                  </a:lnTo>
                  <a:lnTo>
                    <a:pt x="289" y="102"/>
                  </a:lnTo>
                  <a:close/>
                  <a:moveTo>
                    <a:pt x="166" y="52"/>
                  </a:moveTo>
                  <a:lnTo>
                    <a:pt x="135" y="19"/>
                  </a:lnTo>
                  <a:lnTo>
                    <a:pt x="208" y="19"/>
                  </a:lnTo>
                  <a:lnTo>
                    <a:pt x="239" y="52"/>
                  </a:lnTo>
                  <a:lnTo>
                    <a:pt x="166"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noEditPoints="1"/>
            </p:cNvSpPr>
            <p:nvPr/>
          </p:nvSpPr>
          <p:spPr bwMode="auto">
            <a:xfrm>
              <a:off x="3109362" y="1225808"/>
              <a:ext cx="247434" cy="420777"/>
            </a:xfrm>
            <a:custGeom>
              <a:avLst/>
              <a:gdLst>
                <a:gd name="T0" fmla="*/ 177 w 177"/>
                <a:gd name="T1" fmla="*/ 93 h 301"/>
                <a:gd name="T2" fmla="*/ 116 w 177"/>
                <a:gd name="T3" fmla="*/ 93 h 301"/>
                <a:gd name="T4" fmla="*/ 166 w 177"/>
                <a:gd name="T5" fmla="*/ 0 h 301"/>
                <a:gd name="T6" fmla="*/ 45 w 177"/>
                <a:gd name="T7" fmla="*/ 0 h 301"/>
                <a:gd name="T8" fmla="*/ 0 w 177"/>
                <a:gd name="T9" fmla="*/ 157 h 301"/>
                <a:gd name="T10" fmla="*/ 62 w 177"/>
                <a:gd name="T11" fmla="*/ 157 h 301"/>
                <a:gd name="T12" fmla="*/ 31 w 177"/>
                <a:gd name="T13" fmla="*/ 301 h 301"/>
                <a:gd name="T14" fmla="*/ 177 w 177"/>
                <a:gd name="T15" fmla="*/ 93 h 301"/>
                <a:gd name="T16" fmla="*/ 26 w 177"/>
                <a:gd name="T17" fmla="*/ 138 h 301"/>
                <a:gd name="T18" fmla="*/ 59 w 177"/>
                <a:gd name="T19" fmla="*/ 19 h 301"/>
                <a:gd name="T20" fmla="*/ 132 w 177"/>
                <a:gd name="T21" fmla="*/ 19 h 301"/>
                <a:gd name="T22" fmla="*/ 85 w 177"/>
                <a:gd name="T23" fmla="*/ 112 h 301"/>
                <a:gd name="T24" fmla="*/ 140 w 177"/>
                <a:gd name="T25" fmla="*/ 112 h 301"/>
                <a:gd name="T26" fmla="*/ 69 w 177"/>
                <a:gd name="T27" fmla="*/ 216 h 301"/>
                <a:gd name="T28" fmla="*/ 83 w 177"/>
                <a:gd name="T29" fmla="*/ 138 h 301"/>
                <a:gd name="T30" fmla="*/ 26 w 177"/>
                <a:gd name="T31" fmla="*/ 13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1">
                  <a:moveTo>
                    <a:pt x="177" y="93"/>
                  </a:moveTo>
                  <a:lnTo>
                    <a:pt x="116" y="93"/>
                  </a:lnTo>
                  <a:lnTo>
                    <a:pt x="166" y="0"/>
                  </a:lnTo>
                  <a:lnTo>
                    <a:pt x="45" y="0"/>
                  </a:lnTo>
                  <a:lnTo>
                    <a:pt x="0" y="157"/>
                  </a:lnTo>
                  <a:lnTo>
                    <a:pt x="62" y="157"/>
                  </a:lnTo>
                  <a:lnTo>
                    <a:pt x="31" y="301"/>
                  </a:lnTo>
                  <a:lnTo>
                    <a:pt x="177" y="93"/>
                  </a:lnTo>
                  <a:close/>
                  <a:moveTo>
                    <a:pt x="26" y="138"/>
                  </a:moveTo>
                  <a:lnTo>
                    <a:pt x="59" y="19"/>
                  </a:lnTo>
                  <a:lnTo>
                    <a:pt x="132" y="19"/>
                  </a:lnTo>
                  <a:lnTo>
                    <a:pt x="85" y="112"/>
                  </a:lnTo>
                  <a:lnTo>
                    <a:pt x="140" y="112"/>
                  </a:lnTo>
                  <a:lnTo>
                    <a:pt x="69" y="216"/>
                  </a:lnTo>
                  <a:lnTo>
                    <a:pt x="83" y="138"/>
                  </a:lnTo>
                  <a:lnTo>
                    <a:pt x="26" y="1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291"/>
            <p:cNvSpPr>
              <a:spLocks noEditPoints="1"/>
            </p:cNvSpPr>
            <p:nvPr/>
          </p:nvSpPr>
          <p:spPr bwMode="auto">
            <a:xfrm>
              <a:off x="2172477" y="1225110"/>
              <a:ext cx="290769" cy="422175"/>
            </a:xfrm>
            <a:custGeom>
              <a:avLst/>
              <a:gdLst>
                <a:gd name="T0" fmla="*/ 208 w 208"/>
                <a:gd name="T1" fmla="*/ 302 h 302"/>
                <a:gd name="T2" fmla="*/ 0 w 208"/>
                <a:gd name="T3" fmla="*/ 0 h 302"/>
                <a:gd name="T4" fmla="*/ 19 w 208"/>
                <a:gd name="T5" fmla="*/ 19 h 302"/>
                <a:gd name="T6" fmla="*/ 189 w 208"/>
                <a:gd name="T7" fmla="*/ 284 h 302"/>
                <a:gd name="T8" fmla="*/ 19 w 208"/>
                <a:gd name="T9" fmla="*/ 19 h 302"/>
                <a:gd name="T10" fmla="*/ 171 w 208"/>
                <a:gd name="T11" fmla="*/ 94 h 302"/>
                <a:gd name="T12" fmla="*/ 38 w 208"/>
                <a:gd name="T13" fmla="*/ 37 h 302"/>
                <a:gd name="T14" fmla="*/ 57 w 208"/>
                <a:gd name="T15" fmla="*/ 56 h 302"/>
                <a:gd name="T16" fmla="*/ 152 w 208"/>
                <a:gd name="T17" fmla="*/ 75 h 302"/>
                <a:gd name="T18" fmla="*/ 57 w 208"/>
                <a:gd name="T19" fmla="*/ 56 h 302"/>
                <a:gd name="T20" fmla="*/ 57 w 208"/>
                <a:gd name="T21" fmla="*/ 132 h 302"/>
                <a:gd name="T22" fmla="*/ 38 w 208"/>
                <a:gd name="T23" fmla="*/ 151 h 302"/>
                <a:gd name="T24" fmla="*/ 95 w 208"/>
                <a:gd name="T25" fmla="*/ 132 h 302"/>
                <a:gd name="T26" fmla="*/ 114 w 208"/>
                <a:gd name="T27" fmla="*/ 151 h 302"/>
                <a:gd name="T28" fmla="*/ 95 w 208"/>
                <a:gd name="T29" fmla="*/ 132 h 302"/>
                <a:gd name="T30" fmla="*/ 171 w 208"/>
                <a:gd name="T31" fmla="*/ 132 h 302"/>
                <a:gd name="T32" fmla="*/ 152 w 208"/>
                <a:gd name="T33" fmla="*/ 151 h 302"/>
                <a:gd name="T34" fmla="*/ 152 w 208"/>
                <a:gd name="T35" fmla="*/ 189 h 302"/>
                <a:gd name="T36" fmla="*/ 171 w 208"/>
                <a:gd name="T37" fmla="*/ 208 h 302"/>
                <a:gd name="T38" fmla="*/ 152 w 208"/>
                <a:gd name="T39" fmla="*/ 189 h 302"/>
                <a:gd name="T40" fmla="*/ 114 w 208"/>
                <a:gd name="T41" fmla="*/ 189 h 302"/>
                <a:gd name="T42" fmla="*/ 95 w 208"/>
                <a:gd name="T43" fmla="*/ 208 h 302"/>
                <a:gd name="T44" fmla="*/ 38 w 208"/>
                <a:gd name="T45" fmla="*/ 189 h 302"/>
                <a:gd name="T46" fmla="*/ 57 w 208"/>
                <a:gd name="T47" fmla="*/ 208 h 302"/>
                <a:gd name="T48" fmla="*/ 38 w 208"/>
                <a:gd name="T49" fmla="*/ 189 h 302"/>
                <a:gd name="T50" fmla="*/ 57 w 208"/>
                <a:gd name="T51" fmla="*/ 246 h 302"/>
                <a:gd name="T52" fmla="*/ 38 w 208"/>
                <a:gd name="T53" fmla="*/ 265 h 302"/>
                <a:gd name="T54" fmla="*/ 95 w 208"/>
                <a:gd name="T55" fmla="*/ 246 h 302"/>
                <a:gd name="T56" fmla="*/ 114 w 208"/>
                <a:gd name="T57" fmla="*/ 265 h 302"/>
                <a:gd name="T58" fmla="*/ 95 w 208"/>
                <a:gd name="T59" fmla="*/ 246 h 302"/>
                <a:gd name="T60" fmla="*/ 171 w 208"/>
                <a:gd name="T61" fmla="*/ 246 h 302"/>
                <a:gd name="T62" fmla="*/ 152 w 208"/>
                <a:gd name="T6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302">
                  <a:moveTo>
                    <a:pt x="0" y="302"/>
                  </a:moveTo>
                  <a:lnTo>
                    <a:pt x="208" y="302"/>
                  </a:lnTo>
                  <a:lnTo>
                    <a:pt x="208" y="0"/>
                  </a:lnTo>
                  <a:lnTo>
                    <a:pt x="0" y="0"/>
                  </a:lnTo>
                  <a:lnTo>
                    <a:pt x="0" y="302"/>
                  </a:lnTo>
                  <a:close/>
                  <a:moveTo>
                    <a:pt x="19" y="19"/>
                  </a:moveTo>
                  <a:lnTo>
                    <a:pt x="189" y="19"/>
                  </a:lnTo>
                  <a:lnTo>
                    <a:pt x="189" y="284"/>
                  </a:lnTo>
                  <a:lnTo>
                    <a:pt x="19" y="284"/>
                  </a:lnTo>
                  <a:lnTo>
                    <a:pt x="19" y="19"/>
                  </a:lnTo>
                  <a:close/>
                  <a:moveTo>
                    <a:pt x="38" y="94"/>
                  </a:moveTo>
                  <a:lnTo>
                    <a:pt x="171" y="94"/>
                  </a:lnTo>
                  <a:lnTo>
                    <a:pt x="171" y="37"/>
                  </a:lnTo>
                  <a:lnTo>
                    <a:pt x="38" y="37"/>
                  </a:lnTo>
                  <a:lnTo>
                    <a:pt x="38" y="94"/>
                  </a:lnTo>
                  <a:close/>
                  <a:moveTo>
                    <a:pt x="57" y="56"/>
                  </a:moveTo>
                  <a:lnTo>
                    <a:pt x="152" y="56"/>
                  </a:lnTo>
                  <a:lnTo>
                    <a:pt x="152" y="75"/>
                  </a:lnTo>
                  <a:lnTo>
                    <a:pt x="57" y="75"/>
                  </a:lnTo>
                  <a:lnTo>
                    <a:pt x="57" y="56"/>
                  </a:lnTo>
                  <a:close/>
                  <a:moveTo>
                    <a:pt x="38" y="132"/>
                  </a:moveTo>
                  <a:lnTo>
                    <a:pt x="57" y="132"/>
                  </a:lnTo>
                  <a:lnTo>
                    <a:pt x="57" y="151"/>
                  </a:lnTo>
                  <a:lnTo>
                    <a:pt x="38" y="151"/>
                  </a:lnTo>
                  <a:lnTo>
                    <a:pt x="38" y="132"/>
                  </a:lnTo>
                  <a:close/>
                  <a:moveTo>
                    <a:pt x="95" y="132"/>
                  </a:moveTo>
                  <a:lnTo>
                    <a:pt x="114" y="132"/>
                  </a:lnTo>
                  <a:lnTo>
                    <a:pt x="114" y="151"/>
                  </a:lnTo>
                  <a:lnTo>
                    <a:pt x="95" y="151"/>
                  </a:lnTo>
                  <a:lnTo>
                    <a:pt x="95" y="132"/>
                  </a:lnTo>
                  <a:close/>
                  <a:moveTo>
                    <a:pt x="152" y="132"/>
                  </a:moveTo>
                  <a:lnTo>
                    <a:pt x="171" y="132"/>
                  </a:lnTo>
                  <a:lnTo>
                    <a:pt x="171" y="151"/>
                  </a:lnTo>
                  <a:lnTo>
                    <a:pt x="152" y="151"/>
                  </a:lnTo>
                  <a:lnTo>
                    <a:pt x="152" y="132"/>
                  </a:lnTo>
                  <a:close/>
                  <a:moveTo>
                    <a:pt x="152" y="189"/>
                  </a:moveTo>
                  <a:lnTo>
                    <a:pt x="171" y="189"/>
                  </a:lnTo>
                  <a:lnTo>
                    <a:pt x="171" y="208"/>
                  </a:lnTo>
                  <a:lnTo>
                    <a:pt x="152" y="208"/>
                  </a:lnTo>
                  <a:lnTo>
                    <a:pt x="152" y="189"/>
                  </a:lnTo>
                  <a:close/>
                  <a:moveTo>
                    <a:pt x="95" y="189"/>
                  </a:moveTo>
                  <a:lnTo>
                    <a:pt x="114" y="189"/>
                  </a:lnTo>
                  <a:lnTo>
                    <a:pt x="114" y="208"/>
                  </a:lnTo>
                  <a:lnTo>
                    <a:pt x="95" y="208"/>
                  </a:lnTo>
                  <a:lnTo>
                    <a:pt x="95" y="189"/>
                  </a:lnTo>
                  <a:close/>
                  <a:moveTo>
                    <a:pt x="38" y="189"/>
                  </a:moveTo>
                  <a:lnTo>
                    <a:pt x="57" y="189"/>
                  </a:lnTo>
                  <a:lnTo>
                    <a:pt x="57" y="208"/>
                  </a:lnTo>
                  <a:lnTo>
                    <a:pt x="38" y="208"/>
                  </a:lnTo>
                  <a:lnTo>
                    <a:pt x="38" y="189"/>
                  </a:lnTo>
                  <a:close/>
                  <a:moveTo>
                    <a:pt x="38" y="246"/>
                  </a:moveTo>
                  <a:lnTo>
                    <a:pt x="57" y="246"/>
                  </a:lnTo>
                  <a:lnTo>
                    <a:pt x="57" y="265"/>
                  </a:lnTo>
                  <a:lnTo>
                    <a:pt x="38" y="265"/>
                  </a:lnTo>
                  <a:lnTo>
                    <a:pt x="38" y="246"/>
                  </a:lnTo>
                  <a:close/>
                  <a:moveTo>
                    <a:pt x="95" y="246"/>
                  </a:moveTo>
                  <a:lnTo>
                    <a:pt x="114" y="246"/>
                  </a:lnTo>
                  <a:lnTo>
                    <a:pt x="114" y="265"/>
                  </a:lnTo>
                  <a:lnTo>
                    <a:pt x="95" y="265"/>
                  </a:lnTo>
                  <a:lnTo>
                    <a:pt x="95" y="246"/>
                  </a:lnTo>
                  <a:close/>
                  <a:moveTo>
                    <a:pt x="152" y="246"/>
                  </a:moveTo>
                  <a:lnTo>
                    <a:pt x="171" y="246"/>
                  </a:lnTo>
                  <a:lnTo>
                    <a:pt x="171" y="265"/>
                  </a:lnTo>
                  <a:lnTo>
                    <a:pt x="152" y="265"/>
                  </a:lnTo>
                  <a:lnTo>
                    <a:pt x="152" y="2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303"/>
            <p:cNvSpPr>
              <a:spLocks noEditPoints="1"/>
            </p:cNvSpPr>
            <p:nvPr/>
          </p:nvSpPr>
          <p:spPr bwMode="auto">
            <a:xfrm>
              <a:off x="1284223" y="1276833"/>
              <a:ext cx="370452" cy="318728"/>
            </a:xfrm>
            <a:custGeom>
              <a:avLst/>
              <a:gdLst>
                <a:gd name="T0" fmla="*/ 0 w 112"/>
                <a:gd name="T1" fmla="*/ 96 h 96"/>
                <a:gd name="T2" fmla="*/ 112 w 112"/>
                <a:gd name="T3" fmla="*/ 96 h 96"/>
                <a:gd name="T4" fmla="*/ 112 w 112"/>
                <a:gd name="T5" fmla="*/ 0 h 96"/>
                <a:gd name="T6" fmla="*/ 0 w 112"/>
                <a:gd name="T7" fmla="*/ 0 h 96"/>
                <a:gd name="T8" fmla="*/ 0 w 112"/>
                <a:gd name="T9" fmla="*/ 96 h 96"/>
                <a:gd name="T10" fmla="*/ 8 w 112"/>
                <a:gd name="T11" fmla="*/ 8 h 96"/>
                <a:gd name="T12" fmla="*/ 104 w 112"/>
                <a:gd name="T13" fmla="*/ 8 h 96"/>
                <a:gd name="T14" fmla="*/ 104 w 112"/>
                <a:gd name="T15" fmla="*/ 24 h 96"/>
                <a:gd name="T16" fmla="*/ 8 w 112"/>
                <a:gd name="T17" fmla="*/ 24 h 96"/>
                <a:gd name="T18" fmla="*/ 8 w 112"/>
                <a:gd name="T19" fmla="*/ 8 h 96"/>
                <a:gd name="T20" fmla="*/ 8 w 112"/>
                <a:gd name="T21" fmla="*/ 32 h 96"/>
                <a:gd name="T22" fmla="*/ 104 w 112"/>
                <a:gd name="T23" fmla="*/ 32 h 96"/>
                <a:gd name="T24" fmla="*/ 104 w 112"/>
                <a:gd name="T25" fmla="*/ 88 h 96"/>
                <a:gd name="T26" fmla="*/ 8 w 112"/>
                <a:gd name="T27" fmla="*/ 88 h 96"/>
                <a:gd name="T28" fmla="*/ 8 w 112"/>
                <a:gd name="T29" fmla="*/ 32 h 96"/>
                <a:gd name="T30" fmla="*/ 72 w 112"/>
                <a:gd name="T31" fmla="*/ 16 h 96"/>
                <a:gd name="T32" fmla="*/ 68 w 112"/>
                <a:gd name="T33" fmla="*/ 20 h 96"/>
                <a:gd name="T34" fmla="*/ 64 w 112"/>
                <a:gd name="T35" fmla="*/ 16 h 96"/>
                <a:gd name="T36" fmla="*/ 68 w 112"/>
                <a:gd name="T37" fmla="*/ 12 h 96"/>
                <a:gd name="T38" fmla="*/ 72 w 112"/>
                <a:gd name="T39" fmla="*/ 16 h 96"/>
                <a:gd name="T40" fmla="*/ 84 w 112"/>
                <a:gd name="T41" fmla="*/ 16 h 96"/>
                <a:gd name="T42" fmla="*/ 80 w 112"/>
                <a:gd name="T43" fmla="*/ 20 h 96"/>
                <a:gd name="T44" fmla="*/ 76 w 112"/>
                <a:gd name="T45" fmla="*/ 16 h 96"/>
                <a:gd name="T46" fmla="*/ 80 w 112"/>
                <a:gd name="T47" fmla="*/ 12 h 96"/>
                <a:gd name="T48" fmla="*/ 84 w 112"/>
                <a:gd name="T49" fmla="*/ 16 h 96"/>
                <a:gd name="T50" fmla="*/ 96 w 112"/>
                <a:gd name="T51" fmla="*/ 16 h 96"/>
                <a:gd name="T52" fmla="*/ 92 w 112"/>
                <a:gd name="T53" fmla="*/ 20 h 96"/>
                <a:gd name="T54" fmla="*/ 88 w 112"/>
                <a:gd name="T55" fmla="*/ 16 h 96"/>
                <a:gd name="T56" fmla="*/ 92 w 112"/>
                <a:gd name="T57" fmla="*/ 12 h 96"/>
                <a:gd name="T58" fmla="*/ 96 w 112"/>
                <a:gd name="T59" fmla="*/ 16 h 96"/>
                <a:gd name="T60" fmla="*/ 32 w 112"/>
                <a:gd name="T61" fmla="*/ 60 h 96"/>
                <a:gd name="T62" fmla="*/ 32 w 112"/>
                <a:gd name="T63" fmla="*/ 80 h 96"/>
                <a:gd name="T64" fmla="*/ 72 w 112"/>
                <a:gd name="T65" fmla="*/ 80 h 96"/>
                <a:gd name="T66" fmla="*/ 72 w 112"/>
                <a:gd name="T67" fmla="*/ 60 h 96"/>
                <a:gd name="T68" fmla="*/ 52 w 112"/>
                <a:gd name="T69" fmla="*/ 40 h 96"/>
                <a:gd name="T70" fmla="*/ 32 w 112"/>
                <a:gd name="T71" fmla="*/ 60 h 96"/>
                <a:gd name="T72" fmla="*/ 64 w 112"/>
                <a:gd name="T73" fmla="*/ 72 h 96"/>
                <a:gd name="T74" fmla="*/ 56 w 112"/>
                <a:gd name="T75" fmla="*/ 72 h 96"/>
                <a:gd name="T76" fmla="*/ 56 w 112"/>
                <a:gd name="T77" fmla="*/ 64 h 96"/>
                <a:gd name="T78" fmla="*/ 48 w 112"/>
                <a:gd name="T79" fmla="*/ 64 h 96"/>
                <a:gd name="T80" fmla="*/ 48 w 112"/>
                <a:gd name="T81" fmla="*/ 72 h 96"/>
                <a:gd name="T82" fmla="*/ 40 w 112"/>
                <a:gd name="T83" fmla="*/ 72 h 96"/>
                <a:gd name="T84" fmla="*/ 40 w 112"/>
                <a:gd name="T85" fmla="*/ 64 h 96"/>
                <a:gd name="T86" fmla="*/ 52 w 112"/>
                <a:gd name="T87" fmla="*/ 52 h 96"/>
                <a:gd name="T88" fmla="*/ 64 w 112"/>
                <a:gd name="T89" fmla="*/ 64 h 96"/>
                <a:gd name="T90" fmla="*/ 64 w 112"/>
                <a:gd name="T9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96">
                  <a:moveTo>
                    <a:pt x="0" y="96"/>
                  </a:moveTo>
                  <a:cubicBezTo>
                    <a:pt x="112" y="96"/>
                    <a:pt x="112" y="96"/>
                    <a:pt x="112" y="96"/>
                  </a:cubicBezTo>
                  <a:cubicBezTo>
                    <a:pt x="112" y="0"/>
                    <a:pt x="112" y="0"/>
                    <a:pt x="112" y="0"/>
                  </a:cubicBezTo>
                  <a:cubicBezTo>
                    <a:pt x="0" y="0"/>
                    <a:pt x="0" y="0"/>
                    <a:pt x="0" y="0"/>
                  </a:cubicBezTo>
                  <a:lnTo>
                    <a:pt x="0" y="96"/>
                  </a:lnTo>
                  <a:close/>
                  <a:moveTo>
                    <a:pt x="8" y="8"/>
                  </a:moveTo>
                  <a:cubicBezTo>
                    <a:pt x="104" y="8"/>
                    <a:pt x="104" y="8"/>
                    <a:pt x="104" y="8"/>
                  </a:cubicBezTo>
                  <a:cubicBezTo>
                    <a:pt x="104" y="24"/>
                    <a:pt x="104" y="24"/>
                    <a:pt x="104" y="24"/>
                  </a:cubicBezTo>
                  <a:cubicBezTo>
                    <a:pt x="8" y="24"/>
                    <a:pt x="8" y="24"/>
                    <a:pt x="8" y="24"/>
                  </a:cubicBezTo>
                  <a:lnTo>
                    <a:pt x="8" y="8"/>
                  </a:lnTo>
                  <a:close/>
                  <a:moveTo>
                    <a:pt x="8" y="32"/>
                  </a:moveTo>
                  <a:cubicBezTo>
                    <a:pt x="104" y="32"/>
                    <a:pt x="104" y="32"/>
                    <a:pt x="104" y="32"/>
                  </a:cubicBezTo>
                  <a:cubicBezTo>
                    <a:pt x="104" y="88"/>
                    <a:pt x="104" y="88"/>
                    <a:pt x="104" y="88"/>
                  </a:cubicBezTo>
                  <a:cubicBezTo>
                    <a:pt x="8" y="88"/>
                    <a:pt x="8" y="88"/>
                    <a:pt x="8" y="88"/>
                  </a:cubicBezTo>
                  <a:lnTo>
                    <a:pt x="8" y="32"/>
                  </a:lnTo>
                  <a:close/>
                  <a:moveTo>
                    <a:pt x="72" y="16"/>
                  </a:moveTo>
                  <a:cubicBezTo>
                    <a:pt x="72" y="18"/>
                    <a:pt x="70" y="20"/>
                    <a:pt x="68" y="20"/>
                  </a:cubicBezTo>
                  <a:cubicBezTo>
                    <a:pt x="66" y="20"/>
                    <a:pt x="64" y="18"/>
                    <a:pt x="64" y="16"/>
                  </a:cubicBezTo>
                  <a:cubicBezTo>
                    <a:pt x="64" y="14"/>
                    <a:pt x="66" y="12"/>
                    <a:pt x="68" y="12"/>
                  </a:cubicBezTo>
                  <a:cubicBezTo>
                    <a:pt x="70" y="12"/>
                    <a:pt x="72" y="14"/>
                    <a:pt x="72" y="16"/>
                  </a:cubicBezTo>
                  <a:close/>
                  <a:moveTo>
                    <a:pt x="84" y="16"/>
                  </a:moveTo>
                  <a:cubicBezTo>
                    <a:pt x="84" y="18"/>
                    <a:pt x="82" y="20"/>
                    <a:pt x="80" y="20"/>
                  </a:cubicBezTo>
                  <a:cubicBezTo>
                    <a:pt x="78" y="20"/>
                    <a:pt x="76" y="18"/>
                    <a:pt x="76" y="16"/>
                  </a:cubicBezTo>
                  <a:cubicBezTo>
                    <a:pt x="76" y="14"/>
                    <a:pt x="78" y="12"/>
                    <a:pt x="80" y="12"/>
                  </a:cubicBezTo>
                  <a:cubicBezTo>
                    <a:pt x="82" y="12"/>
                    <a:pt x="84" y="14"/>
                    <a:pt x="84" y="16"/>
                  </a:cubicBezTo>
                  <a:close/>
                  <a:moveTo>
                    <a:pt x="96" y="16"/>
                  </a:moveTo>
                  <a:cubicBezTo>
                    <a:pt x="96" y="18"/>
                    <a:pt x="94" y="20"/>
                    <a:pt x="92" y="20"/>
                  </a:cubicBezTo>
                  <a:cubicBezTo>
                    <a:pt x="90" y="20"/>
                    <a:pt x="88" y="18"/>
                    <a:pt x="88" y="16"/>
                  </a:cubicBezTo>
                  <a:cubicBezTo>
                    <a:pt x="88" y="14"/>
                    <a:pt x="90" y="12"/>
                    <a:pt x="92" y="12"/>
                  </a:cubicBezTo>
                  <a:cubicBezTo>
                    <a:pt x="94" y="12"/>
                    <a:pt x="96" y="14"/>
                    <a:pt x="96" y="16"/>
                  </a:cubicBezTo>
                  <a:close/>
                  <a:moveTo>
                    <a:pt x="32" y="60"/>
                  </a:moveTo>
                  <a:cubicBezTo>
                    <a:pt x="32" y="80"/>
                    <a:pt x="32" y="80"/>
                    <a:pt x="32" y="80"/>
                  </a:cubicBezTo>
                  <a:cubicBezTo>
                    <a:pt x="72" y="80"/>
                    <a:pt x="72" y="80"/>
                    <a:pt x="72" y="80"/>
                  </a:cubicBezTo>
                  <a:cubicBezTo>
                    <a:pt x="72" y="60"/>
                    <a:pt x="72" y="60"/>
                    <a:pt x="72" y="60"/>
                  </a:cubicBezTo>
                  <a:cubicBezTo>
                    <a:pt x="52" y="40"/>
                    <a:pt x="52" y="40"/>
                    <a:pt x="52" y="40"/>
                  </a:cubicBezTo>
                  <a:lnTo>
                    <a:pt x="32" y="60"/>
                  </a:lnTo>
                  <a:close/>
                  <a:moveTo>
                    <a:pt x="64" y="72"/>
                  </a:moveTo>
                  <a:cubicBezTo>
                    <a:pt x="56" y="72"/>
                    <a:pt x="56" y="72"/>
                    <a:pt x="56" y="72"/>
                  </a:cubicBezTo>
                  <a:cubicBezTo>
                    <a:pt x="56" y="64"/>
                    <a:pt x="56" y="64"/>
                    <a:pt x="56" y="64"/>
                  </a:cubicBezTo>
                  <a:cubicBezTo>
                    <a:pt x="48" y="64"/>
                    <a:pt x="48" y="64"/>
                    <a:pt x="48" y="64"/>
                  </a:cubicBezTo>
                  <a:cubicBezTo>
                    <a:pt x="48" y="72"/>
                    <a:pt x="48" y="72"/>
                    <a:pt x="48" y="72"/>
                  </a:cubicBezTo>
                  <a:cubicBezTo>
                    <a:pt x="40" y="72"/>
                    <a:pt x="40" y="72"/>
                    <a:pt x="40" y="72"/>
                  </a:cubicBezTo>
                  <a:cubicBezTo>
                    <a:pt x="40" y="64"/>
                    <a:pt x="40" y="64"/>
                    <a:pt x="40" y="64"/>
                  </a:cubicBezTo>
                  <a:cubicBezTo>
                    <a:pt x="52" y="52"/>
                    <a:pt x="52" y="52"/>
                    <a:pt x="52" y="52"/>
                  </a:cubicBezTo>
                  <a:cubicBezTo>
                    <a:pt x="64" y="64"/>
                    <a:pt x="64" y="64"/>
                    <a:pt x="64" y="64"/>
                  </a:cubicBezTo>
                  <a:lnTo>
                    <a:pt x="64"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noEditPoints="1"/>
            </p:cNvSpPr>
            <p:nvPr/>
          </p:nvSpPr>
          <p:spPr bwMode="auto">
            <a:xfrm>
              <a:off x="443490" y="1219518"/>
              <a:ext cx="368953" cy="368953"/>
            </a:xfrm>
            <a:custGeom>
              <a:avLst/>
              <a:gdLst>
                <a:gd name="T0" fmla="*/ 20 w 128"/>
                <a:gd name="T1" fmla="*/ 0 h 128"/>
                <a:gd name="T2" fmla="*/ 8 w 128"/>
                <a:gd name="T3" fmla="*/ 32 h 128"/>
                <a:gd name="T4" fmla="*/ 0 w 128"/>
                <a:gd name="T5" fmla="*/ 48 h 128"/>
                <a:gd name="T6" fmla="*/ 8 w 128"/>
                <a:gd name="T7" fmla="*/ 120 h 128"/>
                <a:gd name="T8" fmla="*/ 16 w 128"/>
                <a:gd name="T9" fmla="*/ 128 h 128"/>
                <a:gd name="T10" fmla="*/ 40 w 128"/>
                <a:gd name="T11" fmla="*/ 120 h 128"/>
                <a:gd name="T12" fmla="*/ 88 w 128"/>
                <a:gd name="T13" fmla="*/ 128 h 128"/>
                <a:gd name="T14" fmla="*/ 112 w 128"/>
                <a:gd name="T15" fmla="*/ 120 h 128"/>
                <a:gd name="T16" fmla="*/ 120 w 128"/>
                <a:gd name="T17" fmla="*/ 48 h 128"/>
                <a:gd name="T18" fmla="*/ 128 w 128"/>
                <a:gd name="T19" fmla="*/ 32 h 128"/>
                <a:gd name="T20" fmla="*/ 120 w 128"/>
                <a:gd name="T21" fmla="*/ 12 h 128"/>
                <a:gd name="T22" fmla="*/ 16 w 128"/>
                <a:gd name="T23" fmla="*/ 40 h 128"/>
                <a:gd name="T24" fmla="*/ 60 w 128"/>
                <a:gd name="T25" fmla="*/ 64 h 128"/>
                <a:gd name="T26" fmla="*/ 16 w 128"/>
                <a:gd name="T27" fmla="*/ 40 h 128"/>
                <a:gd name="T28" fmla="*/ 16 w 128"/>
                <a:gd name="T29" fmla="*/ 112 h 128"/>
                <a:gd name="T30" fmla="*/ 112 w 128"/>
                <a:gd name="T31" fmla="*/ 104 h 128"/>
                <a:gd name="T32" fmla="*/ 112 w 128"/>
                <a:gd name="T33" fmla="*/ 96 h 128"/>
                <a:gd name="T34" fmla="*/ 16 w 128"/>
                <a:gd name="T35" fmla="*/ 72 h 128"/>
                <a:gd name="T36" fmla="*/ 112 w 128"/>
                <a:gd name="T37" fmla="*/ 96 h 128"/>
                <a:gd name="T38" fmla="*/ 68 w 128"/>
                <a:gd name="T39" fmla="*/ 64 h 128"/>
                <a:gd name="T40" fmla="*/ 112 w 128"/>
                <a:gd name="T41" fmla="*/ 40 h 128"/>
                <a:gd name="T42" fmla="*/ 112 w 128"/>
                <a:gd name="T43" fmla="*/ 32 h 128"/>
                <a:gd name="T44" fmla="*/ 16 w 128"/>
                <a:gd name="T45" fmla="*/ 12 h 128"/>
                <a:gd name="T46" fmla="*/ 108 w 128"/>
                <a:gd name="T47" fmla="*/ 8 h 128"/>
                <a:gd name="T48" fmla="*/ 112 w 128"/>
                <a:gd name="T49" fmla="*/ 32 h 128"/>
                <a:gd name="T50" fmla="*/ 24 w 128"/>
                <a:gd name="T51" fmla="*/ 88 h 128"/>
                <a:gd name="T52" fmla="*/ 40 w 128"/>
                <a:gd name="T53" fmla="*/ 80 h 128"/>
                <a:gd name="T54" fmla="*/ 104 w 128"/>
                <a:gd name="T55" fmla="*/ 88 h 128"/>
                <a:gd name="T56" fmla="*/ 88 w 128"/>
                <a:gd name="T57" fmla="*/ 80 h 128"/>
                <a:gd name="T58" fmla="*/ 104 w 128"/>
                <a:gd name="T59" fmla="*/ 88 h 128"/>
                <a:gd name="T60" fmla="*/ 88 w 128"/>
                <a:gd name="T61" fmla="*/ 16 h 128"/>
                <a:gd name="T62" fmla="*/ 40 w 128"/>
                <a:gd name="T6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08" y="0"/>
                  </a:moveTo>
                  <a:cubicBezTo>
                    <a:pt x="20" y="0"/>
                    <a:pt x="20" y="0"/>
                    <a:pt x="20" y="0"/>
                  </a:cubicBezTo>
                  <a:cubicBezTo>
                    <a:pt x="14" y="0"/>
                    <a:pt x="8" y="5"/>
                    <a:pt x="8" y="12"/>
                  </a:cubicBezTo>
                  <a:cubicBezTo>
                    <a:pt x="8" y="32"/>
                    <a:pt x="8" y="32"/>
                    <a:pt x="8" y="32"/>
                  </a:cubicBezTo>
                  <a:cubicBezTo>
                    <a:pt x="0" y="32"/>
                    <a:pt x="0" y="32"/>
                    <a:pt x="0" y="32"/>
                  </a:cubicBezTo>
                  <a:cubicBezTo>
                    <a:pt x="0" y="48"/>
                    <a:pt x="0" y="48"/>
                    <a:pt x="0" y="48"/>
                  </a:cubicBezTo>
                  <a:cubicBezTo>
                    <a:pt x="8" y="48"/>
                    <a:pt x="8" y="48"/>
                    <a:pt x="8" y="48"/>
                  </a:cubicBezTo>
                  <a:cubicBezTo>
                    <a:pt x="8" y="120"/>
                    <a:pt x="8" y="120"/>
                    <a:pt x="8" y="120"/>
                  </a:cubicBezTo>
                  <a:cubicBezTo>
                    <a:pt x="16" y="120"/>
                    <a:pt x="16" y="120"/>
                    <a:pt x="16" y="120"/>
                  </a:cubicBezTo>
                  <a:cubicBezTo>
                    <a:pt x="16" y="128"/>
                    <a:pt x="16" y="128"/>
                    <a:pt x="16" y="128"/>
                  </a:cubicBezTo>
                  <a:cubicBezTo>
                    <a:pt x="40" y="128"/>
                    <a:pt x="40" y="128"/>
                    <a:pt x="40" y="128"/>
                  </a:cubicBezTo>
                  <a:cubicBezTo>
                    <a:pt x="40" y="120"/>
                    <a:pt x="40" y="120"/>
                    <a:pt x="40" y="120"/>
                  </a:cubicBezTo>
                  <a:cubicBezTo>
                    <a:pt x="88" y="120"/>
                    <a:pt x="88" y="120"/>
                    <a:pt x="88" y="120"/>
                  </a:cubicBezTo>
                  <a:cubicBezTo>
                    <a:pt x="88" y="128"/>
                    <a:pt x="88" y="128"/>
                    <a:pt x="88" y="128"/>
                  </a:cubicBezTo>
                  <a:cubicBezTo>
                    <a:pt x="112" y="128"/>
                    <a:pt x="112" y="128"/>
                    <a:pt x="112" y="128"/>
                  </a:cubicBezTo>
                  <a:cubicBezTo>
                    <a:pt x="112" y="120"/>
                    <a:pt x="112" y="120"/>
                    <a:pt x="112" y="120"/>
                  </a:cubicBezTo>
                  <a:cubicBezTo>
                    <a:pt x="120" y="120"/>
                    <a:pt x="120" y="120"/>
                    <a:pt x="120" y="120"/>
                  </a:cubicBezTo>
                  <a:cubicBezTo>
                    <a:pt x="120" y="48"/>
                    <a:pt x="120" y="48"/>
                    <a:pt x="120" y="48"/>
                  </a:cubicBezTo>
                  <a:cubicBezTo>
                    <a:pt x="128" y="48"/>
                    <a:pt x="128" y="48"/>
                    <a:pt x="128" y="48"/>
                  </a:cubicBezTo>
                  <a:cubicBezTo>
                    <a:pt x="128" y="32"/>
                    <a:pt x="128" y="32"/>
                    <a:pt x="128" y="32"/>
                  </a:cubicBezTo>
                  <a:cubicBezTo>
                    <a:pt x="120" y="32"/>
                    <a:pt x="120" y="32"/>
                    <a:pt x="120" y="32"/>
                  </a:cubicBezTo>
                  <a:cubicBezTo>
                    <a:pt x="120" y="12"/>
                    <a:pt x="120" y="12"/>
                    <a:pt x="120" y="12"/>
                  </a:cubicBezTo>
                  <a:cubicBezTo>
                    <a:pt x="120" y="5"/>
                    <a:pt x="115" y="0"/>
                    <a:pt x="108" y="0"/>
                  </a:cubicBezTo>
                  <a:close/>
                  <a:moveTo>
                    <a:pt x="16" y="40"/>
                  </a:moveTo>
                  <a:cubicBezTo>
                    <a:pt x="60" y="40"/>
                    <a:pt x="60" y="40"/>
                    <a:pt x="60" y="40"/>
                  </a:cubicBezTo>
                  <a:cubicBezTo>
                    <a:pt x="60" y="64"/>
                    <a:pt x="60" y="64"/>
                    <a:pt x="60" y="64"/>
                  </a:cubicBezTo>
                  <a:cubicBezTo>
                    <a:pt x="16" y="64"/>
                    <a:pt x="16" y="64"/>
                    <a:pt x="16" y="64"/>
                  </a:cubicBezTo>
                  <a:lnTo>
                    <a:pt x="16" y="40"/>
                  </a:lnTo>
                  <a:close/>
                  <a:moveTo>
                    <a:pt x="112" y="112"/>
                  </a:moveTo>
                  <a:cubicBezTo>
                    <a:pt x="16" y="112"/>
                    <a:pt x="16" y="112"/>
                    <a:pt x="16" y="112"/>
                  </a:cubicBezTo>
                  <a:cubicBezTo>
                    <a:pt x="16" y="104"/>
                    <a:pt x="16" y="104"/>
                    <a:pt x="16" y="104"/>
                  </a:cubicBezTo>
                  <a:cubicBezTo>
                    <a:pt x="112" y="104"/>
                    <a:pt x="112" y="104"/>
                    <a:pt x="112" y="104"/>
                  </a:cubicBezTo>
                  <a:lnTo>
                    <a:pt x="112" y="112"/>
                  </a:lnTo>
                  <a:close/>
                  <a:moveTo>
                    <a:pt x="112" y="96"/>
                  </a:moveTo>
                  <a:cubicBezTo>
                    <a:pt x="16" y="96"/>
                    <a:pt x="16" y="96"/>
                    <a:pt x="16" y="96"/>
                  </a:cubicBezTo>
                  <a:cubicBezTo>
                    <a:pt x="16" y="72"/>
                    <a:pt x="16" y="72"/>
                    <a:pt x="16" y="72"/>
                  </a:cubicBezTo>
                  <a:cubicBezTo>
                    <a:pt x="112" y="72"/>
                    <a:pt x="112" y="72"/>
                    <a:pt x="112" y="72"/>
                  </a:cubicBezTo>
                  <a:lnTo>
                    <a:pt x="112" y="96"/>
                  </a:lnTo>
                  <a:close/>
                  <a:moveTo>
                    <a:pt x="112" y="64"/>
                  </a:moveTo>
                  <a:cubicBezTo>
                    <a:pt x="68" y="64"/>
                    <a:pt x="68" y="64"/>
                    <a:pt x="68" y="64"/>
                  </a:cubicBezTo>
                  <a:cubicBezTo>
                    <a:pt x="68" y="40"/>
                    <a:pt x="68" y="40"/>
                    <a:pt x="68" y="40"/>
                  </a:cubicBezTo>
                  <a:cubicBezTo>
                    <a:pt x="112" y="40"/>
                    <a:pt x="112" y="40"/>
                    <a:pt x="112" y="40"/>
                  </a:cubicBezTo>
                  <a:lnTo>
                    <a:pt x="112" y="64"/>
                  </a:lnTo>
                  <a:close/>
                  <a:moveTo>
                    <a:pt x="112" y="32"/>
                  </a:moveTo>
                  <a:cubicBezTo>
                    <a:pt x="16" y="32"/>
                    <a:pt x="16" y="32"/>
                    <a:pt x="16" y="32"/>
                  </a:cubicBezTo>
                  <a:cubicBezTo>
                    <a:pt x="16" y="12"/>
                    <a:pt x="16" y="12"/>
                    <a:pt x="16" y="12"/>
                  </a:cubicBezTo>
                  <a:cubicBezTo>
                    <a:pt x="16" y="9"/>
                    <a:pt x="18" y="8"/>
                    <a:pt x="20" y="8"/>
                  </a:cubicBezTo>
                  <a:cubicBezTo>
                    <a:pt x="108" y="8"/>
                    <a:pt x="108" y="8"/>
                    <a:pt x="108" y="8"/>
                  </a:cubicBezTo>
                  <a:cubicBezTo>
                    <a:pt x="110" y="8"/>
                    <a:pt x="112" y="9"/>
                    <a:pt x="112" y="12"/>
                  </a:cubicBezTo>
                  <a:lnTo>
                    <a:pt x="112" y="32"/>
                  </a:lnTo>
                  <a:close/>
                  <a:moveTo>
                    <a:pt x="40" y="88"/>
                  </a:moveTo>
                  <a:cubicBezTo>
                    <a:pt x="24" y="88"/>
                    <a:pt x="24" y="88"/>
                    <a:pt x="24" y="88"/>
                  </a:cubicBezTo>
                  <a:cubicBezTo>
                    <a:pt x="24" y="80"/>
                    <a:pt x="24" y="80"/>
                    <a:pt x="24" y="80"/>
                  </a:cubicBezTo>
                  <a:cubicBezTo>
                    <a:pt x="40" y="80"/>
                    <a:pt x="40" y="80"/>
                    <a:pt x="40" y="80"/>
                  </a:cubicBezTo>
                  <a:lnTo>
                    <a:pt x="40" y="88"/>
                  </a:lnTo>
                  <a:close/>
                  <a:moveTo>
                    <a:pt x="104" y="88"/>
                  </a:moveTo>
                  <a:cubicBezTo>
                    <a:pt x="88" y="88"/>
                    <a:pt x="88" y="88"/>
                    <a:pt x="88" y="88"/>
                  </a:cubicBezTo>
                  <a:cubicBezTo>
                    <a:pt x="88" y="80"/>
                    <a:pt x="88" y="80"/>
                    <a:pt x="88" y="80"/>
                  </a:cubicBezTo>
                  <a:cubicBezTo>
                    <a:pt x="104" y="80"/>
                    <a:pt x="104" y="80"/>
                    <a:pt x="104" y="80"/>
                  </a:cubicBezTo>
                  <a:lnTo>
                    <a:pt x="104" y="88"/>
                  </a:lnTo>
                  <a:close/>
                  <a:moveTo>
                    <a:pt x="40" y="16"/>
                  </a:moveTo>
                  <a:cubicBezTo>
                    <a:pt x="88" y="16"/>
                    <a:pt x="88" y="16"/>
                    <a:pt x="88" y="16"/>
                  </a:cubicBezTo>
                  <a:cubicBezTo>
                    <a:pt x="88" y="24"/>
                    <a:pt x="88" y="24"/>
                    <a:pt x="88" y="24"/>
                  </a:cubicBezTo>
                  <a:cubicBezTo>
                    <a:pt x="40" y="24"/>
                    <a:pt x="40" y="24"/>
                    <a:pt x="40" y="24"/>
                  </a:cubicBezTo>
                  <a:lnTo>
                    <a:pt x="4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noEditPoints="1"/>
            </p:cNvSpPr>
            <p:nvPr/>
          </p:nvSpPr>
          <p:spPr bwMode="auto">
            <a:xfrm>
              <a:off x="10203570" y="3208195"/>
              <a:ext cx="397012" cy="290769"/>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3"/>
            <p:cNvSpPr>
              <a:spLocks noEditPoints="1"/>
            </p:cNvSpPr>
            <p:nvPr/>
          </p:nvSpPr>
          <p:spPr bwMode="auto">
            <a:xfrm>
              <a:off x="9434227" y="3208195"/>
              <a:ext cx="397012" cy="290769"/>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noEditPoints="1"/>
            </p:cNvSpPr>
            <p:nvPr/>
          </p:nvSpPr>
          <p:spPr bwMode="auto">
            <a:xfrm>
              <a:off x="8592031" y="3128512"/>
              <a:ext cx="317330" cy="370452"/>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noEditPoints="1"/>
            </p:cNvSpPr>
            <p:nvPr/>
          </p:nvSpPr>
          <p:spPr bwMode="auto">
            <a:xfrm>
              <a:off x="7625266" y="3128512"/>
              <a:ext cx="290769" cy="370452"/>
            </a:xfrm>
            <a:custGeom>
              <a:avLst/>
              <a:gdLst>
                <a:gd name="T0" fmla="*/ 44 w 88"/>
                <a:gd name="T1" fmla="*/ 0 h 112"/>
                <a:gd name="T2" fmla="*/ 12 w 88"/>
                <a:gd name="T3" fmla="*/ 32 h 112"/>
                <a:gd name="T4" fmla="*/ 12 w 88"/>
                <a:gd name="T5" fmla="*/ 48 h 112"/>
                <a:gd name="T6" fmla="*/ 8 w 88"/>
                <a:gd name="T7" fmla="*/ 48 h 112"/>
                <a:gd name="T8" fmla="*/ 4 w 88"/>
                <a:gd name="T9" fmla="*/ 48 h 112"/>
                <a:gd name="T10" fmla="*/ 4 w 88"/>
                <a:gd name="T11" fmla="*/ 88 h 112"/>
                <a:gd name="T12" fmla="*/ 0 w 88"/>
                <a:gd name="T13" fmla="*/ 88 h 112"/>
                <a:gd name="T14" fmla="*/ 0 w 88"/>
                <a:gd name="T15" fmla="*/ 112 h 112"/>
                <a:gd name="T16" fmla="*/ 88 w 88"/>
                <a:gd name="T17" fmla="*/ 112 h 112"/>
                <a:gd name="T18" fmla="*/ 88 w 88"/>
                <a:gd name="T19" fmla="*/ 88 h 112"/>
                <a:gd name="T20" fmla="*/ 84 w 88"/>
                <a:gd name="T21" fmla="*/ 88 h 112"/>
                <a:gd name="T22" fmla="*/ 84 w 88"/>
                <a:gd name="T23" fmla="*/ 56 h 112"/>
                <a:gd name="T24" fmla="*/ 84 w 88"/>
                <a:gd name="T25" fmla="*/ 52 h 112"/>
                <a:gd name="T26" fmla="*/ 84 w 88"/>
                <a:gd name="T27" fmla="*/ 48 h 112"/>
                <a:gd name="T28" fmla="*/ 76 w 88"/>
                <a:gd name="T29" fmla="*/ 48 h 112"/>
                <a:gd name="T30" fmla="*/ 76 w 88"/>
                <a:gd name="T31" fmla="*/ 32 h 112"/>
                <a:gd name="T32" fmla="*/ 44 w 88"/>
                <a:gd name="T33" fmla="*/ 0 h 112"/>
                <a:gd name="T34" fmla="*/ 20 w 88"/>
                <a:gd name="T35" fmla="*/ 32 h 112"/>
                <a:gd name="T36" fmla="*/ 44 w 88"/>
                <a:gd name="T37" fmla="*/ 8 h 112"/>
                <a:gd name="T38" fmla="*/ 68 w 88"/>
                <a:gd name="T39" fmla="*/ 32 h 112"/>
                <a:gd name="T40" fmla="*/ 68 w 88"/>
                <a:gd name="T41" fmla="*/ 48 h 112"/>
                <a:gd name="T42" fmla="*/ 20 w 88"/>
                <a:gd name="T43" fmla="*/ 48 h 112"/>
                <a:gd name="T44" fmla="*/ 20 w 88"/>
                <a:gd name="T45" fmla="*/ 32 h 112"/>
                <a:gd name="T46" fmla="*/ 12 w 88"/>
                <a:gd name="T47" fmla="*/ 56 h 112"/>
                <a:gd name="T48" fmla="*/ 76 w 88"/>
                <a:gd name="T49" fmla="*/ 56 h 112"/>
                <a:gd name="T50" fmla="*/ 76 w 88"/>
                <a:gd name="T51" fmla="*/ 88 h 112"/>
                <a:gd name="T52" fmla="*/ 12 w 88"/>
                <a:gd name="T53" fmla="*/ 88 h 112"/>
                <a:gd name="T54" fmla="*/ 12 w 88"/>
                <a:gd name="T55" fmla="*/ 56 h 112"/>
                <a:gd name="T56" fmla="*/ 80 w 88"/>
                <a:gd name="T57" fmla="*/ 96 h 112"/>
                <a:gd name="T58" fmla="*/ 80 w 88"/>
                <a:gd name="T59" fmla="*/ 104 h 112"/>
                <a:gd name="T60" fmla="*/ 8 w 88"/>
                <a:gd name="T61" fmla="*/ 104 h 112"/>
                <a:gd name="T62" fmla="*/ 8 w 88"/>
                <a:gd name="T63" fmla="*/ 96 h 112"/>
                <a:gd name="T64" fmla="*/ 80 w 88"/>
                <a:gd name="T6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12">
                  <a:moveTo>
                    <a:pt x="44" y="0"/>
                  </a:moveTo>
                  <a:cubicBezTo>
                    <a:pt x="27" y="0"/>
                    <a:pt x="12" y="14"/>
                    <a:pt x="12" y="32"/>
                  </a:cubicBezTo>
                  <a:cubicBezTo>
                    <a:pt x="12" y="48"/>
                    <a:pt x="12" y="48"/>
                    <a:pt x="12" y="48"/>
                  </a:cubicBezTo>
                  <a:cubicBezTo>
                    <a:pt x="8" y="48"/>
                    <a:pt x="8" y="48"/>
                    <a:pt x="8" y="48"/>
                  </a:cubicBezTo>
                  <a:cubicBezTo>
                    <a:pt x="4" y="48"/>
                    <a:pt x="4" y="48"/>
                    <a:pt x="4" y="48"/>
                  </a:cubicBezTo>
                  <a:cubicBezTo>
                    <a:pt x="4" y="88"/>
                    <a:pt x="4" y="88"/>
                    <a:pt x="4" y="88"/>
                  </a:cubicBezTo>
                  <a:cubicBezTo>
                    <a:pt x="0" y="88"/>
                    <a:pt x="0" y="88"/>
                    <a:pt x="0" y="88"/>
                  </a:cubicBezTo>
                  <a:cubicBezTo>
                    <a:pt x="0" y="112"/>
                    <a:pt x="0" y="112"/>
                    <a:pt x="0" y="112"/>
                  </a:cubicBezTo>
                  <a:cubicBezTo>
                    <a:pt x="88" y="112"/>
                    <a:pt x="88" y="112"/>
                    <a:pt x="88" y="112"/>
                  </a:cubicBezTo>
                  <a:cubicBezTo>
                    <a:pt x="88" y="88"/>
                    <a:pt x="88" y="88"/>
                    <a:pt x="88" y="88"/>
                  </a:cubicBezTo>
                  <a:cubicBezTo>
                    <a:pt x="84" y="88"/>
                    <a:pt x="84" y="88"/>
                    <a:pt x="84" y="88"/>
                  </a:cubicBezTo>
                  <a:cubicBezTo>
                    <a:pt x="84" y="56"/>
                    <a:pt x="84" y="56"/>
                    <a:pt x="84" y="56"/>
                  </a:cubicBezTo>
                  <a:cubicBezTo>
                    <a:pt x="84" y="52"/>
                    <a:pt x="84" y="52"/>
                    <a:pt x="84" y="52"/>
                  </a:cubicBezTo>
                  <a:cubicBezTo>
                    <a:pt x="84" y="48"/>
                    <a:pt x="84" y="48"/>
                    <a:pt x="84" y="48"/>
                  </a:cubicBezTo>
                  <a:cubicBezTo>
                    <a:pt x="76" y="48"/>
                    <a:pt x="76" y="48"/>
                    <a:pt x="76" y="48"/>
                  </a:cubicBezTo>
                  <a:cubicBezTo>
                    <a:pt x="76" y="32"/>
                    <a:pt x="76" y="32"/>
                    <a:pt x="76" y="32"/>
                  </a:cubicBezTo>
                  <a:cubicBezTo>
                    <a:pt x="76" y="14"/>
                    <a:pt x="62" y="0"/>
                    <a:pt x="44" y="0"/>
                  </a:cubicBezTo>
                  <a:close/>
                  <a:moveTo>
                    <a:pt x="20" y="32"/>
                  </a:moveTo>
                  <a:cubicBezTo>
                    <a:pt x="20" y="18"/>
                    <a:pt x="31" y="8"/>
                    <a:pt x="44" y="8"/>
                  </a:cubicBezTo>
                  <a:cubicBezTo>
                    <a:pt x="58" y="8"/>
                    <a:pt x="68" y="18"/>
                    <a:pt x="68" y="32"/>
                  </a:cubicBezTo>
                  <a:cubicBezTo>
                    <a:pt x="68" y="48"/>
                    <a:pt x="68" y="48"/>
                    <a:pt x="68" y="48"/>
                  </a:cubicBezTo>
                  <a:cubicBezTo>
                    <a:pt x="20" y="48"/>
                    <a:pt x="20" y="48"/>
                    <a:pt x="20" y="48"/>
                  </a:cubicBezTo>
                  <a:lnTo>
                    <a:pt x="20" y="32"/>
                  </a:lnTo>
                  <a:close/>
                  <a:moveTo>
                    <a:pt x="12" y="56"/>
                  </a:moveTo>
                  <a:cubicBezTo>
                    <a:pt x="76" y="56"/>
                    <a:pt x="76" y="56"/>
                    <a:pt x="76" y="56"/>
                  </a:cubicBezTo>
                  <a:cubicBezTo>
                    <a:pt x="76" y="88"/>
                    <a:pt x="76" y="88"/>
                    <a:pt x="76" y="88"/>
                  </a:cubicBezTo>
                  <a:cubicBezTo>
                    <a:pt x="12" y="88"/>
                    <a:pt x="12" y="88"/>
                    <a:pt x="12" y="88"/>
                  </a:cubicBezTo>
                  <a:lnTo>
                    <a:pt x="12" y="56"/>
                  </a:lnTo>
                  <a:close/>
                  <a:moveTo>
                    <a:pt x="80" y="96"/>
                  </a:moveTo>
                  <a:cubicBezTo>
                    <a:pt x="80" y="104"/>
                    <a:pt x="80" y="104"/>
                    <a:pt x="80" y="104"/>
                  </a:cubicBezTo>
                  <a:cubicBezTo>
                    <a:pt x="8" y="104"/>
                    <a:pt x="8" y="104"/>
                    <a:pt x="8" y="104"/>
                  </a:cubicBezTo>
                  <a:cubicBezTo>
                    <a:pt x="8" y="96"/>
                    <a:pt x="8" y="96"/>
                    <a:pt x="8" y="96"/>
                  </a:cubicBezTo>
                  <a:lnTo>
                    <a:pt x="80"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51"/>
            <p:cNvSpPr>
              <a:spLocks noEditPoints="1"/>
            </p:cNvSpPr>
            <p:nvPr/>
          </p:nvSpPr>
          <p:spPr bwMode="auto">
            <a:xfrm>
              <a:off x="6674054" y="3250133"/>
              <a:ext cx="426369" cy="248831"/>
            </a:xfrm>
            <a:custGeom>
              <a:avLst/>
              <a:gdLst>
                <a:gd name="T0" fmla="*/ 129 w 129"/>
                <a:gd name="T1" fmla="*/ 63 h 75"/>
                <a:gd name="T2" fmla="*/ 117 w 129"/>
                <a:gd name="T3" fmla="*/ 0 h 75"/>
                <a:gd name="T4" fmla="*/ 0 w 129"/>
                <a:gd name="T5" fmla="*/ 12 h 75"/>
                <a:gd name="T6" fmla="*/ 12 w 129"/>
                <a:gd name="T7" fmla="*/ 75 h 75"/>
                <a:gd name="T8" fmla="*/ 8 w 129"/>
                <a:gd name="T9" fmla="*/ 63 h 75"/>
                <a:gd name="T10" fmla="*/ 12 w 129"/>
                <a:gd name="T11" fmla="*/ 8 h 75"/>
                <a:gd name="T12" fmla="*/ 121 w 129"/>
                <a:gd name="T13" fmla="*/ 12 h 75"/>
                <a:gd name="T14" fmla="*/ 117 w 129"/>
                <a:gd name="T15" fmla="*/ 67 h 75"/>
                <a:gd name="T16" fmla="*/ 8 w 129"/>
                <a:gd name="T17" fmla="*/ 63 h 75"/>
                <a:gd name="T18" fmla="*/ 30 w 129"/>
                <a:gd name="T19" fmla="*/ 42 h 75"/>
                <a:gd name="T20" fmla="*/ 35 w 129"/>
                <a:gd name="T21" fmla="*/ 44 h 75"/>
                <a:gd name="T22" fmla="*/ 43 w 129"/>
                <a:gd name="T23" fmla="*/ 51 h 75"/>
                <a:gd name="T24" fmla="*/ 40 w 129"/>
                <a:gd name="T25" fmla="*/ 37 h 75"/>
                <a:gd name="T26" fmla="*/ 31 w 129"/>
                <a:gd name="T27" fmla="*/ 22 h 75"/>
                <a:gd name="T28" fmla="*/ 23 w 129"/>
                <a:gd name="T29" fmla="*/ 37 h 75"/>
                <a:gd name="T30" fmla="*/ 20 w 129"/>
                <a:gd name="T31" fmla="*/ 51 h 75"/>
                <a:gd name="T32" fmla="*/ 28 w 129"/>
                <a:gd name="T33" fmla="*/ 45 h 75"/>
                <a:gd name="T34" fmla="*/ 33 w 129"/>
                <a:gd name="T35" fmla="*/ 32 h 75"/>
                <a:gd name="T36" fmla="*/ 30 w 129"/>
                <a:gd name="T37" fmla="*/ 32 h 75"/>
                <a:gd name="T38" fmla="*/ 110 w 129"/>
                <a:gd name="T39" fmla="*/ 23 h 75"/>
                <a:gd name="T40" fmla="*/ 58 w 129"/>
                <a:gd name="T41" fmla="*/ 15 h 75"/>
                <a:gd name="T42" fmla="*/ 110 w 129"/>
                <a:gd name="T43" fmla="*/ 23 h 75"/>
                <a:gd name="T44" fmla="*/ 58 w 129"/>
                <a:gd name="T45" fmla="*/ 35 h 75"/>
                <a:gd name="T46" fmla="*/ 110 w 129"/>
                <a:gd name="T47" fmla="*/ 27 h 75"/>
                <a:gd name="T48" fmla="*/ 76 w 129"/>
                <a:gd name="T49" fmla="*/ 38 h 75"/>
                <a:gd name="T50" fmla="*/ 110 w 129"/>
                <a:gd name="T51" fmla="*/ 46 h 75"/>
                <a:gd name="T52" fmla="*/ 76 w 129"/>
                <a:gd name="T53" fmla="*/ 38 h 75"/>
                <a:gd name="T54" fmla="*/ 110 w 129"/>
                <a:gd name="T55" fmla="*/ 50 h 75"/>
                <a:gd name="T56" fmla="*/ 76 w 129"/>
                <a:gd name="T57" fmla="*/ 58 h 75"/>
                <a:gd name="T58" fmla="*/ 53 w 129"/>
                <a:gd name="T59" fmla="*/ 12 h 75"/>
                <a:gd name="T60" fmla="*/ 10 w 129"/>
                <a:gd name="T61" fmla="*/ 63 h 75"/>
                <a:gd name="T62" fmla="*/ 53 w 129"/>
                <a:gd name="T63" fmla="*/ 12 h 75"/>
                <a:gd name="T64" fmla="*/ 18 w 129"/>
                <a:gd name="T65" fmla="*/ 55 h 75"/>
                <a:gd name="T66" fmla="*/ 45 w 129"/>
                <a:gd name="T67"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 h="75">
                  <a:moveTo>
                    <a:pt x="117" y="75"/>
                  </a:moveTo>
                  <a:cubicBezTo>
                    <a:pt x="123" y="75"/>
                    <a:pt x="129" y="69"/>
                    <a:pt x="129" y="63"/>
                  </a:cubicBezTo>
                  <a:cubicBezTo>
                    <a:pt x="129" y="12"/>
                    <a:pt x="129" y="12"/>
                    <a:pt x="129" y="12"/>
                  </a:cubicBezTo>
                  <a:cubicBezTo>
                    <a:pt x="129" y="6"/>
                    <a:pt x="123" y="0"/>
                    <a:pt x="117" y="0"/>
                  </a:cubicBezTo>
                  <a:cubicBezTo>
                    <a:pt x="12" y="0"/>
                    <a:pt x="12" y="0"/>
                    <a:pt x="12" y="0"/>
                  </a:cubicBezTo>
                  <a:cubicBezTo>
                    <a:pt x="6" y="0"/>
                    <a:pt x="0" y="6"/>
                    <a:pt x="0" y="12"/>
                  </a:cubicBezTo>
                  <a:cubicBezTo>
                    <a:pt x="0" y="63"/>
                    <a:pt x="0" y="63"/>
                    <a:pt x="0" y="63"/>
                  </a:cubicBezTo>
                  <a:cubicBezTo>
                    <a:pt x="0" y="69"/>
                    <a:pt x="6" y="75"/>
                    <a:pt x="12" y="75"/>
                  </a:cubicBezTo>
                  <a:lnTo>
                    <a:pt x="117" y="75"/>
                  </a:lnTo>
                  <a:close/>
                  <a:moveTo>
                    <a:pt x="8" y="63"/>
                  </a:moveTo>
                  <a:cubicBezTo>
                    <a:pt x="8" y="12"/>
                    <a:pt x="8" y="12"/>
                    <a:pt x="8" y="12"/>
                  </a:cubicBezTo>
                  <a:cubicBezTo>
                    <a:pt x="8" y="10"/>
                    <a:pt x="10" y="8"/>
                    <a:pt x="12" y="8"/>
                  </a:cubicBezTo>
                  <a:cubicBezTo>
                    <a:pt x="117" y="8"/>
                    <a:pt x="117" y="8"/>
                    <a:pt x="117" y="8"/>
                  </a:cubicBezTo>
                  <a:cubicBezTo>
                    <a:pt x="119" y="8"/>
                    <a:pt x="121" y="10"/>
                    <a:pt x="121" y="12"/>
                  </a:cubicBezTo>
                  <a:cubicBezTo>
                    <a:pt x="121" y="63"/>
                    <a:pt x="121" y="63"/>
                    <a:pt x="121" y="63"/>
                  </a:cubicBezTo>
                  <a:cubicBezTo>
                    <a:pt x="121" y="65"/>
                    <a:pt x="119" y="67"/>
                    <a:pt x="117" y="67"/>
                  </a:cubicBezTo>
                  <a:cubicBezTo>
                    <a:pt x="12" y="67"/>
                    <a:pt x="12" y="67"/>
                    <a:pt x="12" y="67"/>
                  </a:cubicBezTo>
                  <a:cubicBezTo>
                    <a:pt x="10" y="67"/>
                    <a:pt x="8" y="65"/>
                    <a:pt x="8" y="63"/>
                  </a:cubicBezTo>
                  <a:close/>
                  <a:moveTo>
                    <a:pt x="28" y="45"/>
                  </a:moveTo>
                  <a:cubicBezTo>
                    <a:pt x="28" y="44"/>
                    <a:pt x="28" y="42"/>
                    <a:pt x="30" y="42"/>
                  </a:cubicBezTo>
                  <a:cubicBezTo>
                    <a:pt x="31" y="41"/>
                    <a:pt x="33" y="41"/>
                    <a:pt x="34" y="43"/>
                  </a:cubicBezTo>
                  <a:cubicBezTo>
                    <a:pt x="35" y="43"/>
                    <a:pt x="35" y="43"/>
                    <a:pt x="35" y="44"/>
                  </a:cubicBezTo>
                  <a:cubicBezTo>
                    <a:pt x="35" y="51"/>
                    <a:pt x="35" y="51"/>
                    <a:pt x="35" y="51"/>
                  </a:cubicBezTo>
                  <a:cubicBezTo>
                    <a:pt x="43" y="51"/>
                    <a:pt x="43" y="51"/>
                    <a:pt x="43" y="51"/>
                  </a:cubicBezTo>
                  <a:cubicBezTo>
                    <a:pt x="43" y="44"/>
                    <a:pt x="43" y="44"/>
                    <a:pt x="43" y="44"/>
                  </a:cubicBezTo>
                  <a:cubicBezTo>
                    <a:pt x="43" y="41"/>
                    <a:pt x="42" y="38"/>
                    <a:pt x="40" y="37"/>
                  </a:cubicBezTo>
                  <a:cubicBezTo>
                    <a:pt x="40" y="35"/>
                    <a:pt x="41" y="34"/>
                    <a:pt x="41" y="32"/>
                  </a:cubicBezTo>
                  <a:cubicBezTo>
                    <a:pt x="41" y="27"/>
                    <a:pt x="37" y="22"/>
                    <a:pt x="31" y="22"/>
                  </a:cubicBezTo>
                  <a:cubicBezTo>
                    <a:pt x="26" y="22"/>
                    <a:pt x="22" y="27"/>
                    <a:pt x="22" y="32"/>
                  </a:cubicBezTo>
                  <a:cubicBezTo>
                    <a:pt x="22" y="34"/>
                    <a:pt x="22" y="35"/>
                    <a:pt x="23" y="37"/>
                  </a:cubicBezTo>
                  <a:cubicBezTo>
                    <a:pt x="21" y="39"/>
                    <a:pt x="20" y="42"/>
                    <a:pt x="20" y="45"/>
                  </a:cubicBezTo>
                  <a:cubicBezTo>
                    <a:pt x="20" y="51"/>
                    <a:pt x="20" y="51"/>
                    <a:pt x="20" y="51"/>
                  </a:cubicBezTo>
                  <a:cubicBezTo>
                    <a:pt x="28" y="51"/>
                    <a:pt x="28" y="51"/>
                    <a:pt x="28" y="51"/>
                  </a:cubicBezTo>
                  <a:lnTo>
                    <a:pt x="28" y="45"/>
                  </a:lnTo>
                  <a:close/>
                  <a:moveTo>
                    <a:pt x="31" y="30"/>
                  </a:moveTo>
                  <a:cubicBezTo>
                    <a:pt x="32" y="30"/>
                    <a:pt x="33" y="31"/>
                    <a:pt x="33" y="32"/>
                  </a:cubicBezTo>
                  <a:cubicBezTo>
                    <a:pt x="33" y="33"/>
                    <a:pt x="32" y="33"/>
                    <a:pt x="31" y="33"/>
                  </a:cubicBezTo>
                  <a:cubicBezTo>
                    <a:pt x="30" y="33"/>
                    <a:pt x="30" y="33"/>
                    <a:pt x="30" y="32"/>
                  </a:cubicBezTo>
                  <a:cubicBezTo>
                    <a:pt x="30" y="31"/>
                    <a:pt x="30" y="30"/>
                    <a:pt x="31" y="30"/>
                  </a:cubicBezTo>
                  <a:close/>
                  <a:moveTo>
                    <a:pt x="110" y="23"/>
                  </a:moveTo>
                  <a:cubicBezTo>
                    <a:pt x="58" y="23"/>
                    <a:pt x="58" y="23"/>
                    <a:pt x="58" y="23"/>
                  </a:cubicBezTo>
                  <a:cubicBezTo>
                    <a:pt x="58" y="15"/>
                    <a:pt x="58" y="15"/>
                    <a:pt x="58" y="15"/>
                  </a:cubicBezTo>
                  <a:cubicBezTo>
                    <a:pt x="110" y="15"/>
                    <a:pt x="110" y="15"/>
                    <a:pt x="110" y="15"/>
                  </a:cubicBezTo>
                  <a:lnTo>
                    <a:pt x="110" y="23"/>
                  </a:lnTo>
                  <a:close/>
                  <a:moveTo>
                    <a:pt x="110" y="35"/>
                  </a:moveTo>
                  <a:cubicBezTo>
                    <a:pt x="58" y="35"/>
                    <a:pt x="58" y="35"/>
                    <a:pt x="58" y="35"/>
                  </a:cubicBezTo>
                  <a:cubicBezTo>
                    <a:pt x="58" y="27"/>
                    <a:pt x="58" y="27"/>
                    <a:pt x="58" y="27"/>
                  </a:cubicBezTo>
                  <a:cubicBezTo>
                    <a:pt x="110" y="27"/>
                    <a:pt x="110" y="27"/>
                    <a:pt x="110" y="27"/>
                  </a:cubicBezTo>
                  <a:lnTo>
                    <a:pt x="110" y="35"/>
                  </a:lnTo>
                  <a:close/>
                  <a:moveTo>
                    <a:pt x="76" y="38"/>
                  </a:moveTo>
                  <a:cubicBezTo>
                    <a:pt x="110" y="38"/>
                    <a:pt x="110" y="38"/>
                    <a:pt x="110" y="38"/>
                  </a:cubicBezTo>
                  <a:cubicBezTo>
                    <a:pt x="110" y="46"/>
                    <a:pt x="110" y="46"/>
                    <a:pt x="110" y="46"/>
                  </a:cubicBezTo>
                  <a:cubicBezTo>
                    <a:pt x="76" y="46"/>
                    <a:pt x="76" y="46"/>
                    <a:pt x="76" y="46"/>
                  </a:cubicBezTo>
                  <a:lnTo>
                    <a:pt x="76" y="38"/>
                  </a:lnTo>
                  <a:close/>
                  <a:moveTo>
                    <a:pt x="76" y="50"/>
                  </a:moveTo>
                  <a:cubicBezTo>
                    <a:pt x="110" y="50"/>
                    <a:pt x="110" y="50"/>
                    <a:pt x="110" y="50"/>
                  </a:cubicBezTo>
                  <a:cubicBezTo>
                    <a:pt x="110" y="58"/>
                    <a:pt x="110" y="58"/>
                    <a:pt x="110" y="58"/>
                  </a:cubicBezTo>
                  <a:cubicBezTo>
                    <a:pt x="76" y="58"/>
                    <a:pt x="76" y="58"/>
                    <a:pt x="76" y="58"/>
                  </a:cubicBezTo>
                  <a:lnTo>
                    <a:pt x="76" y="50"/>
                  </a:lnTo>
                  <a:close/>
                  <a:moveTo>
                    <a:pt x="53" y="12"/>
                  </a:moveTo>
                  <a:cubicBezTo>
                    <a:pt x="10" y="12"/>
                    <a:pt x="10" y="12"/>
                    <a:pt x="10" y="12"/>
                  </a:cubicBezTo>
                  <a:cubicBezTo>
                    <a:pt x="10" y="63"/>
                    <a:pt x="10" y="63"/>
                    <a:pt x="10" y="63"/>
                  </a:cubicBezTo>
                  <a:cubicBezTo>
                    <a:pt x="53" y="63"/>
                    <a:pt x="53" y="63"/>
                    <a:pt x="53" y="63"/>
                  </a:cubicBezTo>
                  <a:lnTo>
                    <a:pt x="53" y="12"/>
                  </a:lnTo>
                  <a:close/>
                  <a:moveTo>
                    <a:pt x="45" y="55"/>
                  </a:moveTo>
                  <a:cubicBezTo>
                    <a:pt x="18" y="55"/>
                    <a:pt x="18" y="55"/>
                    <a:pt x="18" y="55"/>
                  </a:cubicBezTo>
                  <a:cubicBezTo>
                    <a:pt x="18" y="20"/>
                    <a:pt x="18" y="20"/>
                    <a:pt x="18" y="20"/>
                  </a:cubicBezTo>
                  <a:cubicBezTo>
                    <a:pt x="45" y="20"/>
                    <a:pt x="45" y="20"/>
                    <a:pt x="45" y="20"/>
                  </a:cubicBezTo>
                  <a:lnTo>
                    <a:pt x="45"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52"/>
            <p:cNvSpPr>
              <a:spLocks noEditPoints="1"/>
            </p:cNvSpPr>
            <p:nvPr/>
          </p:nvSpPr>
          <p:spPr bwMode="auto">
            <a:xfrm>
              <a:off x="5744310" y="3157869"/>
              <a:ext cx="416583" cy="341095"/>
            </a:xfrm>
            <a:custGeom>
              <a:avLst/>
              <a:gdLst>
                <a:gd name="T0" fmla="*/ 79 w 126"/>
                <a:gd name="T1" fmla="*/ 1 h 103"/>
                <a:gd name="T2" fmla="*/ 79 w 126"/>
                <a:gd name="T3" fmla="*/ 12 h 103"/>
                <a:gd name="T4" fmla="*/ 63 w 126"/>
                <a:gd name="T5" fmla="*/ 0 h 103"/>
                <a:gd name="T6" fmla="*/ 0 w 126"/>
                <a:gd name="T7" fmla="*/ 47 h 103"/>
                <a:gd name="T8" fmla="*/ 20 w 126"/>
                <a:gd name="T9" fmla="*/ 47 h 103"/>
                <a:gd name="T10" fmla="*/ 20 w 126"/>
                <a:gd name="T11" fmla="*/ 103 h 103"/>
                <a:gd name="T12" fmla="*/ 106 w 126"/>
                <a:gd name="T13" fmla="*/ 103 h 103"/>
                <a:gd name="T14" fmla="*/ 106 w 126"/>
                <a:gd name="T15" fmla="*/ 47 h 103"/>
                <a:gd name="T16" fmla="*/ 126 w 126"/>
                <a:gd name="T17" fmla="*/ 47 h 103"/>
                <a:gd name="T18" fmla="*/ 99 w 126"/>
                <a:gd name="T19" fmla="*/ 27 h 103"/>
                <a:gd name="T20" fmla="*/ 99 w 126"/>
                <a:gd name="T21" fmla="*/ 1 h 103"/>
                <a:gd name="T22" fmla="*/ 79 w 126"/>
                <a:gd name="T23" fmla="*/ 1 h 103"/>
                <a:gd name="T24" fmla="*/ 87 w 126"/>
                <a:gd name="T25" fmla="*/ 9 h 103"/>
                <a:gd name="T26" fmla="*/ 91 w 126"/>
                <a:gd name="T27" fmla="*/ 9 h 103"/>
                <a:gd name="T28" fmla="*/ 91 w 126"/>
                <a:gd name="T29" fmla="*/ 21 h 103"/>
                <a:gd name="T30" fmla="*/ 87 w 126"/>
                <a:gd name="T31" fmla="*/ 18 h 103"/>
                <a:gd name="T32" fmla="*/ 87 w 126"/>
                <a:gd name="T33" fmla="*/ 9 h 103"/>
                <a:gd name="T34" fmla="*/ 69 w 126"/>
                <a:gd name="T35" fmla="*/ 95 h 103"/>
                <a:gd name="T36" fmla="*/ 57 w 126"/>
                <a:gd name="T37" fmla="*/ 95 h 103"/>
                <a:gd name="T38" fmla="*/ 57 w 126"/>
                <a:gd name="T39" fmla="*/ 81 h 103"/>
                <a:gd name="T40" fmla="*/ 63 w 126"/>
                <a:gd name="T41" fmla="*/ 75 h 103"/>
                <a:gd name="T42" fmla="*/ 69 w 126"/>
                <a:gd name="T43" fmla="*/ 81 h 103"/>
                <a:gd name="T44" fmla="*/ 69 w 126"/>
                <a:gd name="T45" fmla="*/ 95 h 103"/>
                <a:gd name="T46" fmla="*/ 98 w 126"/>
                <a:gd name="T47" fmla="*/ 95 h 103"/>
                <a:gd name="T48" fmla="*/ 77 w 126"/>
                <a:gd name="T49" fmla="*/ 95 h 103"/>
                <a:gd name="T50" fmla="*/ 77 w 126"/>
                <a:gd name="T51" fmla="*/ 81 h 103"/>
                <a:gd name="T52" fmla="*/ 63 w 126"/>
                <a:gd name="T53" fmla="*/ 67 h 103"/>
                <a:gd name="T54" fmla="*/ 49 w 126"/>
                <a:gd name="T55" fmla="*/ 81 h 103"/>
                <a:gd name="T56" fmla="*/ 49 w 126"/>
                <a:gd name="T57" fmla="*/ 95 h 103"/>
                <a:gd name="T58" fmla="*/ 28 w 126"/>
                <a:gd name="T59" fmla="*/ 95 h 103"/>
                <a:gd name="T60" fmla="*/ 28 w 126"/>
                <a:gd name="T61" fmla="*/ 47 h 103"/>
                <a:gd name="T62" fmla="*/ 98 w 126"/>
                <a:gd name="T63" fmla="*/ 47 h 103"/>
                <a:gd name="T64" fmla="*/ 98 w 126"/>
                <a:gd name="T65" fmla="*/ 95 h 103"/>
                <a:gd name="T66" fmla="*/ 102 w 126"/>
                <a:gd name="T67" fmla="*/ 39 h 103"/>
                <a:gd name="T68" fmla="*/ 24 w 126"/>
                <a:gd name="T69" fmla="*/ 39 h 103"/>
                <a:gd name="T70" fmla="*/ 63 w 126"/>
                <a:gd name="T71" fmla="*/ 10 h 103"/>
                <a:gd name="T72" fmla="*/ 102 w 126"/>
                <a:gd name="T73"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03">
                  <a:moveTo>
                    <a:pt x="79" y="1"/>
                  </a:moveTo>
                  <a:cubicBezTo>
                    <a:pt x="79" y="12"/>
                    <a:pt x="79" y="12"/>
                    <a:pt x="79" y="12"/>
                  </a:cubicBezTo>
                  <a:cubicBezTo>
                    <a:pt x="63" y="0"/>
                    <a:pt x="63" y="0"/>
                    <a:pt x="63" y="0"/>
                  </a:cubicBezTo>
                  <a:cubicBezTo>
                    <a:pt x="0" y="47"/>
                    <a:pt x="0" y="47"/>
                    <a:pt x="0" y="47"/>
                  </a:cubicBezTo>
                  <a:cubicBezTo>
                    <a:pt x="20" y="47"/>
                    <a:pt x="20" y="47"/>
                    <a:pt x="20" y="47"/>
                  </a:cubicBezTo>
                  <a:cubicBezTo>
                    <a:pt x="20" y="103"/>
                    <a:pt x="20" y="103"/>
                    <a:pt x="20" y="103"/>
                  </a:cubicBezTo>
                  <a:cubicBezTo>
                    <a:pt x="106" y="103"/>
                    <a:pt x="106" y="103"/>
                    <a:pt x="106" y="103"/>
                  </a:cubicBezTo>
                  <a:cubicBezTo>
                    <a:pt x="106" y="47"/>
                    <a:pt x="106" y="47"/>
                    <a:pt x="106" y="47"/>
                  </a:cubicBezTo>
                  <a:cubicBezTo>
                    <a:pt x="126" y="47"/>
                    <a:pt x="126" y="47"/>
                    <a:pt x="126" y="47"/>
                  </a:cubicBezTo>
                  <a:cubicBezTo>
                    <a:pt x="99" y="27"/>
                    <a:pt x="99" y="27"/>
                    <a:pt x="99" y="27"/>
                  </a:cubicBezTo>
                  <a:cubicBezTo>
                    <a:pt x="99" y="1"/>
                    <a:pt x="99" y="1"/>
                    <a:pt x="99" y="1"/>
                  </a:cubicBezTo>
                  <a:lnTo>
                    <a:pt x="79" y="1"/>
                  </a:lnTo>
                  <a:close/>
                  <a:moveTo>
                    <a:pt x="87" y="9"/>
                  </a:moveTo>
                  <a:cubicBezTo>
                    <a:pt x="91" y="9"/>
                    <a:pt x="91" y="9"/>
                    <a:pt x="91" y="9"/>
                  </a:cubicBezTo>
                  <a:cubicBezTo>
                    <a:pt x="91" y="21"/>
                    <a:pt x="91" y="21"/>
                    <a:pt x="91" y="21"/>
                  </a:cubicBezTo>
                  <a:cubicBezTo>
                    <a:pt x="87" y="18"/>
                    <a:pt x="87" y="18"/>
                    <a:pt x="87" y="18"/>
                  </a:cubicBezTo>
                  <a:lnTo>
                    <a:pt x="87" y="9"/>
                  </a:lnTo>
                  <a:close/>
                  <a:moveTo>
                    <a:pt x="69" y="95"/>
                  </a:moveTo>
                  <a:cubicBezTo>
                    <a:pt x="57" y="95"/>
                    <a:pt x="57" y="95"/>
                    <a:pt x="57" y="95"/>
                  </a:cubicBezTo>
                  <a:cubicBezTo>
                    <a:pt x="57" y="81"/>
                    <a:pt x="57" y="81"/>
                    <a:pt x="57" y="81"/>
                  </a:cubicBezTo>
                  <a:cubicBezTo>
                    <a:pt x="57" y="77"/>
                    <a:pt x="60" y="75"/>
                    <a:pt x="63" y="75"/>
                  </a:cubicBezTo>
                  <a:cubicBezTo>
                    <a:pt x="66" y="75"/>
                    <a:pt x="69" y="77"/>
                    <a:pt x="69" y="81"/>
                  </a:cubicBezTo>
                  <a:lnTo>
                    <a:pt x="69" y="95"/>
                  </a:lnTo>
                  <a:close/>
                  <a:moveTo>
                    <a:pt x="98" y="95"/>
                  </a:moveTo>
                  <a:cubicBezTo>
                    <a:pt x="77" y="95"/>
                    <a:pt x="77" y="95"/>
                    <a:pt x="77" y="95"/>
                  </a:cubicBezTo>
                  <a:cubicBezTo>
                    <a:pt x="77" y="81"/>
                    <a:pt x="77" y="81"/>
                    <a:pt x="77" y="81"/>
                  </a:cubicBezTo>
                  <a:cubicBezTo>
                    <a:pt x="77" y="73"/>
                    <a:pt x="71" y="67"/>
                    <a:pt x="63" y="67"/>
                  </a:cubicBezTo>
                  <a:cubicBezTo>
                    <a:pt x="56" y="67"/>
                    <a:pt x="49" y="73"/>
                    <a:pt x="49" y="81"/>
                  </a:cubicBezTo>
                  <a:cubicBezTo>
                    <a:pt x="49" y="95"/>
                    <a:pt x="49" y="95"/>
                    <a:pt x="49" y="95"/>
                  </a:cubicBezTo>
                  <a:cubicBezTo>
                    <a:pt x="28" y="95"/>
                    <a:pt x="28" y="95"/>
                    <a:pt x="28" y="95"/>
                  </a:cubicBezTo>
                  <a:cubicBezTo>
                    <a:pt x="28" y="47"/>
                    <a:pt x="28" y="47"/>
                    <a:pt x="28" y="47"/>
                  </a:cubicBezTo>
                  <a:cubicBezTo>
                    <a:pt x="98" y="47"/>
                    <a:pt x="98" y="47"/>
                    <a:pt x="98" y="47"/>
                  </a:cubicBezTo>
                  <a:lnTo>
                    <a:pt x="98" y="95"/>
                  </a:lnTo>
                  <a:close/>
                  <a:moveTo>
                    <a:pt x="102" y="39"/>
                  </a:moveTo>
                  <a:cubicBezTo>
                    <a:pt x="24" y="39"/>
                    <a:pt x="24" y="39"/>
                    <a:pt x="24" y="39"/>
                  </a:cubicBezTo>
                  <a:cubicBezTo>
                    <a:pt x="63" y="10"/>
                    <a:pt x="63" y="10"/>
                    <a:pt x="63" y="10"/>
                  </a:cubicBezTo>
                  <a:lnTo>
                    <a:pt x="102" y="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4855706" y="3273897"/>
              <a:ext cx="413787" cy="225067"/>
            </a:xfrm>
            <a:custGeom>
              <a:avLst/>
              <a:gdLst>
                <a:gd name="T0" fmla="*/ 284 w 296"/>
                <a:gd name="T1" fmla="*/ 161 h 161"/>
                <a:gd name="T2" fmla="*/ 296 w 296"/>
                <a:gd name="T3" fmla="*/ 147 h 161"/>
                <a:gd name="T4" fmla="*/ 149 w 296"/>
                <a:gd name="T5" fmla="*/ 0 h 161"/>
                <a:gd name="T6" fmla="*/ 0 w 296"/>
                <a:gd name="T7" fmla="*/ 147 h 161"/>
                <a:gd name="T8" fmla="*/ 12 w 296"/>
                <a:gd name="T9" fmla="*/ 161 h 161"/>
                <a:gd name="T10" fmla="*/ 149 w 296"/>
                <a:gd name="T11" fmla="*/ 26 h 161"/>
                <a:gd name="T12" fmla="*/ 284 w 296"/>
                <a:gd name="T13" fmla="*/ 161 h 161"/>
              </a:gdLst>
              <a:ahLst/>
              <a:cxnLst>
                <a:cxn ang="0">
                  <a:pos x="T0" y="T1"/>
                </a:cxn>
                <a:cxn ang="0">
                  <a:pos x="T2" y="T3"/>
                </a:cxn>
                <a:cxn ang="0">
                  <a:pos x="T4" y="T5"/>
                </a:cxn>
                <a:cxn ang="0">
                  <a:pos x="T6" y="T7"/>
                </a:cxn>
                <a:cxn ang="0">
                  <a:pos x="T8" y="T9"/>
                </a:cxn>
                <a:cxn ang="0">
                  <a:pos x="T10" y="T11"/>
                </a:cxn>
                <a:cxn ang="0">
                  <a:pos x="T12" y="T13"/>
                </a:cxn>
              </a:cxnLst>
              <a:rect l="0" t="0" r="r" b="b"/>
              <a:pathLst>
                <a:path w="296" h="161">
                  <a:moveTo>
                    <a:pt x="284" y="161"/>
                  </a:moveTo>
                  <a:lnTo>
                    <a:pt x="296" y="147"/>
                  </a:lnTo>
                  <a:lnTo>
                    <a:pt x="149" y="0"/>
                  </a:lnTo>
                  <a:lnTo>
                    <a:pt x="0" y="147"/>
                  </a:lnTo>
                  <a:lnTo>
                    <a:pt x="12" y="161"/>
                  </a:lnTo>
                  <a:lnTo>
                    <a:pt x="149" y="26"/>
                  </a:lnTo>
                  <a:lnTo>
                    <a:pt x="284" y="1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noEditPoints="1"/>
            </p:cNvSpPr>
            <p:nvPr/>
          </p:nvSpPr>
          <p:spPr bwMode="auto">
            <a:xfrm>
              <a:off x="3954271" y="3180236"/>
              <a:ext cx="369053" cy="318728"/>
            </a:xfrm>
            <a:custGeom>
              <a:avLst/>
              <a:gdLst>
                <a:gd name="T0" fmla="*/ 0 w 264"/>
                <a:gd name="T1" fmla="*/ 19 h 228"/>
                <a:gd name="T2" fmla="*/ 0 w 264"/>
                <a:gd name="T3" fmla="*/ 209 h 228"/>
                <a:gd name="T4" fmla="*/ 0 w 264"/>
                <a:gd name="T5" fmla="*/ 218 h 228"/>
                <a:gd name="T6" fmla="*/ 0 w 264"/>
                <a:gd name="T7" fmla="*/ 228 h 228"/>
                <a:gd name="T8" fmla="*/ 245 w 264"/>
                <a:gd name="T9" fmla="*/ 228 h 228"/>
                <a:gd name="T10" fmla="*/ 264 w 264"/>
                <a:gd name="T11" fmla="*/ 228 h 228"/>
                <a:gd name="T12" fmla="*/ 264 w 264"/>
                <a:gd name="T13" fmla="*/ 209 h 228"/>
                <a:gd name="T14" fmla="*/ 264 w 264"/>
                <a:gd name="T15" fmla="*/ 19 h 228"/>
                <a:gd name="T16" fmla="*/ 264 w 264"/>
                <a:gd name="T17" fmla="*/ 10 h 228"/>
                <a:gd name="T18" fmla="*/ 264 w 264"/>
                <a:gd name="T19" fmla="*/ 0 h 228"/>
                <a:gd name="T20" fmla="*/ 0 w 264"/>
                <a:gd name="T21" fmla="*/ 0 h 228"/>
                <a:gd name="T22" fmla="*/ 0 w 264"/>
                <a:gd name="T23" fmla="*/ 10 h 228"/>
                <a:gd name="T24" fmla="*/ 0 w 264"/>
                <a:gd name="T25" fmla="*/ 19 h 228"/>
                <a:gd name="T26" fmla="*/ 18 w 264"/>
                <a:gd name="T27" fmla="*/ 19 h 228"/>
                <a:gd name="T28" fmla="*/ 245 w 264"/>
                <a:gd name="T29" fmla="*/ 19 h 228"/>
                <a:gd name="T30" fmla="*/ 245 w 264"/>
                <a:gd name="T31" fmla="*/ 95 h 228"/>
                <a:gd name="T32" fmla="*/ 231 w 264"/>
                <a:gd name="T33" fmla="*/ 95 h 228"/>
                <a:gd name="T34" fmla="*/ 198 w 264"/>
                <a:gd name="T35" fmla="*/ 64 h 228"/>
                <a:gd name="T36" fmla="*/ 122 w 264"/>
                <a:gd name="T37" fmla="*/ 140 h 228"/>
                <a:gd name="T38" fmla="*/ 56 w 264"/>
                <a:gd name="T39" fmla="*/ 74 h 228"/>
                <a:gd name="T40" fmla="*/ 35 w 264"/>
                <a:gd name="T41" fmla="*/ 95 h 228"/>
                <a:gd name="T42" fmla="*/ 18 w 264"/>
                <a:gd name="T43" fmla="*/ 95 h 228"/>
                <a:gd name="T44" fmla="*/ 18 w 264"/>
                <a:gd name="T45" fmla="*/ 19 h 228"/>
                <a:gd name="T46" fmla="*/ 18 w 264"/>
                <a:gd name="T47" fmla="*/ 190 h 228"/>
                <a:gd name="T48" fmla="*/ 18 w 264"/>
                <a:gd name="T49" fmla="*/ 171 h 228"/>
                <a:gd name="T50" fmla="*/ 18 w 264"/>
                <a:gd name="T51" fmla="*/ 114 h 228"/>
                <a:gd name="T52" fmla="*/ 42 w 264"/>
                <a:gd name="T53" fmla="*/ 114 h 228"/>
                <a:gd name="T54" fmla="*/ 56 w 264"/>
                <a:gd name="T55" fmla="*/ 100 h 228"/>
                <a:gd name="T56" fmla="*/ 122 w 264"/>
                <a:gd name="T57" fmla="*/ 166 h 228"/>
                <a:gd name="T58" fmla="*/ 198 w 264"/>
                <a:gd name="T59" fmla="*/ 90 h 228"/>
                <a:gd name="T60" fmla="*/ 224 w 264"/>
                <a:gd name="T61" fmla="*/ 114 h 228"/>
                <a:gd name="T62" fmla="*/ 245 w 264"/>
                <a:gd name="T63" fmla="*/ 114 h 228"/>
                <a:gd name="T64" fmla="*/ 245 w 264"/>
                <a:gd name="T65" fmla="*/ 171 h 228"/>
                <a:gd name="T66" fmla="*/ 245 w 264"/>
                <a:gd name="T67" fmla="*/ 190 h 228"/>
                <a:gd name="T68" fmla="*/ 245 w 264"/>
                <a:gd name="T69" fmla="*/ 209 h 228"/>
                <a:gd name="T70" fmla="*/ 18 w 264"/>
                <a:gd name="T71" fmla="*/ 209 h 228"/>
                <a:gd name="T72" fmla="*/ 18 w 264"/>
                <a:gd name="T73"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228">
                  <a:moveTo>
                    <a:pt x="0" y="19"/>
                  </a:moveTo>
                  <a:lnTo>
                    <a:pt x="0" y="209"/>
                  </a:lnTo>
                  <a:lnTo>
                    <a:pt x="0" y="218"/>
                  </a:lnTo>
                  <a:lnTo>
                    <a:pt x="0" y="228"/>
                  </a:lnTo>
                  <a:lnTo>
                    <a:pt x="245" y="228"/>
                  </a:lnTo>
                  <a:lnTo>
                    <a:pt x="264" y="228"/>
                  </a:lnTo>
                  <a:lnTo>
                    <a:pt x="264" y="209"/>
                  </a:lnTo>
                  <a:lnTo>
                    <a:pt x="264" y="19"/>
                  </a:lnTo>
                  <a:lnTo>
                    <a:pt x="264" y="10"/>
                  </a:lnTo>
                  <a:lnTo>
                    <a:pt x="264" y="0"/>
                  </a:lnTo>
                  <a:lnTo>
                    <a:pt x="0" y="0"/>
                  </a:lnTo>
                  <a:lnTo>
                    <a:pt x="0" y="10"/>
                  </a:lnTo>
                  <a:lnTo>
                    <a:pt x="0" y="19"/>
                  </a:lnTo>
                  <a:close/>
                  <a:moveTo>
                    <a:pt x="18" y="19"/>
                  </a:moveTo>
                  <a:lnTo>
                    <a:pt x="245" y="19"/>
                  </a:lnTo>
                  <a:lnTo>
                    <a:pt x="245" y="95"/>
                  </a:lnTo>
                  <a:lnTo>
                    <a:pt x="231" y="95"/>
                  </a:lnTo>
                  <a:lnTo>
                    <a:pt x="198" y="64"/>
                  </a:lnTo>
                  <a:lnTo>
                    <a:pt x="122" y="140"/>
                  </a:lnTo>
                  <a:lnTo>
                    <a:pt x="56" y="74"/>
                  </a:lnTo>
                  <a:lnTo>
                    <a:pt x="35" y="95"/>
                  </a:lnTo>
                  <a:lnTo>
                    <a:pt x="18" y="95"/>
                  </a:lnTo>
                  <a:lnTo>
                    <a:pt x="18" y="19"/>
                  </a:lnTo>
                  <a:close/>
                  <a:moveTo>
                    <a:pt x="18" y="190"/>
                  </a:moveTo>
                  <a:lnTo>
                    <a:pt x="18" y="171"/>
                  </a:lnTo>
                  <a:lnTo>
                    <a:pt x="18" y="114"/>
                  </a:lnTo>
                  <a:lnTo>
                    <a:pt x="42" y="114"/>
                  </a:lnTo>
                  <a:lnTo>
                    <a:pt x="56" y="100"/>
                  </a:lnTo>
                  <a:lnTo>
                    <a:pt x="122" y="166"/>
                  </a:lnTo>
                  <a:lnTo>
                    <a:pt x="198" y="90"/>
                  </a:lnTo>
                  <a:lnTo>
                    <a:pt x="224" y="114"/>
                  </a:lnTo>
                  <a:lnTo>
                    <a:pt x="245" y="114"/>
                  </a:lnTo>
                  <a:lnTo>
                    <a:pt x="245" y="171"/>
                  </a:lnTo>
                  <a:lnTo>
                    <a:pt x="245" y="190"/>
                  </a:lnTo>
                  <a:lnTo>
                    <a:pt x="245" y="209"/>
                  </a:lnTo>
                  <a:lnTo>
                    <a:pt x="18" y="209"/>
                  </a:lnTo>
                  <a:lnTo>
                    <a:pt x="18"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noEditPoints="1"/>
            </p:cNvSpPr>
            <p:nvPr/>
          </p:nvSpPr>
          <p:spPr bwMode="auto">
            <a:xfrm>
              <a:off x="2106076" y="3217980"/>
              <a:ext cx="423573" cy="280984"/>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noEditPoints="1"/>
            </p:cNvSpPr>
            <p:nvPr/>
          </p:nvSpPr>
          <p:spPr bwMode="auto">
            <a:xfrm>
              <a:off x="1332451" y="3139696"/>
              <a:ext cx="273994" cy="359268"/>
            </a:xfrm>
            <a:custGeom>
              <a:avLst/>
              <a:gdLst>
                <a:gd name="T0" fmla="*/ 62 w 83"/>
                <a:gd name="T1" fmla="*/ 44 h 109"/>
                <a:gd name="T2" fmla="*/ 62 w 83"/>
                <a:gd name="T3" fmla="*/ 19 h 109"/>
                <a:gd name="T4" fmla="*/ 70 w 83"/>
                <a:gd name="T5" fmla="*/ 8 h 109"/>
                <a:gd name="T6" fmla="*/ 73 w 83"/>
                <a:gd name="T7" fmla="*/ 0 h 109"/>
                <a:gd name="T8" fmla="*/ 10 w 83"/>
                <a:gd name="T9" fmla="*/ 0 h 109"/>
                <a:gd name="T10" fmla="*/ 12 w 83"/>
                <a:gd name="T11" fmla="*/ 8 h 109"/>
                <a:gd name="T12" fmla="*/ 21 w 83"/>
                <a:gd name="T13" fmla="*/ 19 h 109"/>
                <a:gd name="T14" fmla="*/ 21 w 83"/>
                <a:gd name="T15" fmla="*/ 44 h 109"/>
                <a:gd name="T16" fmla="*/ 4 w 83"/>
                <a:gd name="T17" fmla="*/ 57 h 109"/>
                <a:gd name="T18" fmla="*/ 0 w 83"/>
                <a:gd name="T19" fmla="*/ 64 h 109"/>
                <a:gd name="T20" fmla="*/ 37 w 83"/>
                <a:gd name="T21" fmla="*/ 64 h 109"/>
                <a:gd name="T22" fmla="*/ 37 w 83"/>
                <a:gd name="T23" fmla="*/ 109 h 109"/>
                <a:gd name="T24" fmla="*/ 45 w 83"/>
                <a:gd name="T25" fmla="*/ 109 h 109"/>
                <a:gd name="T26" fmla="*/ 45 w 83"/>
                <a:gd name="T27" fmla="*/ 64 h 109"/>
                <a:gd name="T28" fmla="*/ 83 w 83"/>
                <a:gd name="T29" fmla="*/ 64 h 109"/>
                <a:gd name="T30" fmla="*/ 78 w 83"/>
                <a:gd name="T31" fmla="*/ 57 h 109"/>
                <a:gd name="T32" fmla="*/ 62 w 83"/>
                <a:gd name="T33" fmla="*/ 44 h 109"/>
                <a:gd name="T34" fmla="*/ 62 w 83"/>
                <a:gd name="T35" fmla="*/ 8 h 109"/>
                <a:gd name="T36" fmla="*/ 56 w 83"/>
                <a:gd name="T37" fmla="*/ 13 h 109"/>
                <a:gd name="T38" fmla="*/ 27 w 83"/>
                <a:gd name="T39" fmla="*/ 13 h 109"/>
                <a:gd name="T40" fmla="*/ 21 w 83"/>
                <a:gd name="T41" fmla="*/ 8 h 109"/>
                <a:gd name="T42" fmla="*/ 62 w 83"/>
                <a:gd name="T43" fmla="*/ 8 h 109"/>
                <a:gd name="T44" fmla="*/ 54 w 83"/>
                <a:gd name="T45" fmla="*/ 21 h 109"/>
                <a:gd name="T46" fmla="*/ 54 w 83"/>
                <a:gd name="T47" fmla="*/ 44 h 109"/>
                <a:gd name="T48" fmla="*/ 29 w 83"/>
                <a:gd name="T49" fmla="*/ 44 h 109"/>
                <a:gd name="T50" fmla="*/ 29 w 83"/>
                <a:gd name="T51" fmla="*/ 21 h 109"/>
                <a:gd name="T52" fmla="*/ 54 w 83"/>
                <a:gd name="T53" fmla="*/ 21 h 109"/>
                <a:gd name="T54" fmla="*/ 17 w 83"/>
                <a:gd name="T55" fmla="*/ 56 h 109"/>
                <a:gd name="T56" fmla="*/ 22 w 83"/>
                <a:gd name="T57" fmla="*/ 52 h 109"/>
                <a:gd name="T58" fmla="*/ 60 w 83"/>
                <a:gd name="T59" fmla="*/ 52 h 109"/>
                <a:gd name="T60" fmla="*/ 66 w 83"/>
                <a:gd name="T61" fmla="*/ 56 h 109"/>
                <a:gd name="T62" fmla="*/ 17 w 83"/>
                <a:gd name="T63"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109">
                  <a:moveTo>
                    <a:pt x="62" y="44"/>
                  </a:moveTo>
                  <a:cubicBezTo>
                    <a:pt x="62" y="19"/>
                    <a:pt x="62" y="19"/>
                    <a:pt x="62" y="19"/>
                  </a:cubicBezTo>
                  <a:cubicBezTo>
                    <a:pt x="66" y="17"/>
                    <a:pt x="69" y="13"/>
                    <a:pt x="70" y="8"/>
                  </a:cubicBezTo>
                  <a:cubicBezTo>
                    <a:pt x="73" y="0"/>
                    <a:pt x="73" y="0"/>
                    <a:pt x="73" y="0"/>
                  </a:cubicBezTo>
                  <a:cubicBezTo>
                    <a:pt x="10" y="0"/>
                    <a:pt x="10" y="0"/>
                    <a:pt x="10" y="0"/>
                  </a:cubicBezTo>
                  <a:cubicBezTo>
                    <a:pt x="12" y="8"/>
                    <a:pt x="12" y="8"/>
                    <a:pt x="12" y="8"/>
                  </a:cubicBezTo>
                  <a:cubicBezTo>
                    <a:pt x="14" y="13"/>
                    <a:pt x="17" y="17"/>
                    <a:pt x="21" y="19"/>
                  </a:cubicBezTo>
                  <a:cubicBezTo>
                    <a:pt x="21" y="44"/>
                    <a:pt x="21" y="44"/>
                    <a:pt x="21" y="44"/>
                  </a:cubicBezTo>
                  <a:cubicBezTo>
                    <a:pt x="14" y="46"/>
                    <a:pt x="7" y="55"/>
                    <a:pt x="4" y="57"/>
                  </a:cubicBezTo>
                  <a:cubicBezTo>
                    <a:pt x="0" y="64"/>
                    <a:pt x="0" y="64"/>
                    <a:pt x="0" y="64"/>
                  </a:cubicBezTo>
                  <a:cubicBezTo>
                    <a:pt x="37" y="64"/>
                    <a:pt x="37" y="64"/>
                    <a:pt x="37" y="64"/>
                  </a:cubicBezTo>
                  <a:cubicBezTo>
                    <a:pt x="37" y="109"/>
                    <a:pt x="37" y="109"/>
                    <a:pt x="37" y="109"/>
                  </a:cubicBezTo>
                  <a:cubicBezTo>
                    <a:pt x="45" y="109"/>
                    <a:pt x="45" y="109"/>
                    <a:pt x="45" y="109"/>
                  </a:cubicBezTo>
                  <a:cubicBezTo>
                    <a:pt x="45" y="64"/>
                    <a:pt x="45" y="64"/>
                    <a:pt x="45" y="64"/>
                  </a:cubicBezTo>
                  <a:cubicBezTo>
                    <a:pt x="83" y="64"/>
                    <a:pt x="83" y="64"/>
                    <a:pt x="83" y="64"/>
                  </a:cubicBezTo>
                  <a:cubicBezTo>
                    <a:pt x="78" y="57"/>
                    <a:pt x="78" y="57"/>
                    <a:pt x="78" y="57"/>
                  </a:cubicBezTo>
                  <a:cubicBezTo>
                    <a:pt x="76" y="55"/>
                    <a:pt x="69" y="46"/>
                    <a:pt x="62" y="44"/>
                  </a:cubicBezTo>
                  <a:close/>
                  <a:moveTo>
                    <a:pt x="62" y="8"/>
                  </a:moveTo>
                  <a:cubicBezTo>
                    <a:pt x="60" y="11"/>
                    <a:pt x="58" y="13"/>
                    <a:pt x="56" y="13"/>
                  </a:cubicBezTo>
                  <a:cubicBezTo>
                    <a:pt x="27" y="13"/>
                    <a:pt x="27" y="13"/>
                    <a:pt x="27" y="13"/>
                  </a:cubicBezTo>
                  <a:cubicBezTo>
                    <a:pt x="25" y="13"/>
                    <a:pt x="23" y="11"/>
                    <a:pt x="21" y="8"/>
                  </a:cubicBezTo>
                  <a:lnTo>
                    <a:pt x="62" y="8"/>
                  </a:lnTo>
                  <a:close/>
                  <a:moveTo>
                    <a:pt x="54" y="21"/>
                  </a:moveTo>
                  <a:cubicBezTo>
                    <a:pt x="54" y="44"/>
                    <a:pt x="54" y="44"/>
                    <a:pt x="54" y="44"/>
                  </a:cubicBezTo>
                  <a:cubicBezTo>
                    <a:pt x="29" y="44"/>
                    <a:pt x="29" y="44"/>
                    <a:pt x="29" y="44"/>
                  </a:cubicBezTo>
                  <a:cubicBezTo>
                    <a:pt x="29" y="21"/>
                    <a:pt x="29" y="21"/>
                    <a:pt x="29" y="21"/>
                  </a:cubicBezTo>
                  <a:lnTo>
                    <a:pt x="54" y="21"/>
                  </a:lnTo>
                  <a:close/>
                  <a:moveTo>
                    <a:pt x="17" y="56"/>
                  </a:moveTo>
                  <a:cubicBezTo>
                    <a:pt x="19" y="54"/>
                    <a:pt x="21" y="52"/>
                    <a:pt x="22" y="52"/>
                  </a:cubicBezTo>
                  <a:cubicBezTo>
                    <a:pt x="60" y="52"/>
                    <a:pt x="60" y="52"/>
                    <a:pt x="60" y="52"/>
                  </a:cubicBezTo>
                  <a:cubicBezTo>
                    <a:pt x="62" y="52"/>
                    <a:pt x="64" y="54"/>
                    <a:pt x="66" y="56"/>
                  </a:cubicBezTo>
                  <a:lnTo>
                    <a:pt x="17"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noEditPoints="1"/>
            </p:cNvSpPr>
            <p:nvPr/>
          </p:nvSpPr>
          <p:spPr bwMode="auto">
            <a:xfrm>
              <a:off x="3048229" y="3198813"/>
              <a:ext cx="369700" cy="300151"/>
            </a:xfrm>
            <a:custGeom>
              <a:avLst/>
              <a:gdLst>
                <a:gd name="T0" fmla="*/ 303 w 303"/>
                <a:gd name="T1" fmla="*/ 246 h 246"/>
                <a:gd name="T2" fmla="*/ 0 w 303"/>
                <a:gd name="T3" fmla="*/ 0 h 246"/>
                <a:gd name="T4" fmla="*/ 19 w 303"/>
                <a:gd name="T5" fmla="*/ 19 h 246"/>
                <a:gd name="T6" fmla="*/ 38 w 303"/>
                <a:gd name="T7" fmla="*/ 38 h 246"/>
                <a:gd name="T8" fmla="*/ 57 w 303"/>
                <a:gd name="T9" fmla="*/ 19 h 246"/>
                <a:gd name="T10" fmla="*/ 246 w 303"/>
                <a:gd name="T11" fmla="*/ 38 h 246"/>
                <a:gd name="T12" fmla="*/ 265 w 303"/>
                <a:gd name="T13" fmla="*/ 19 h 246"/>
                <a:gd name="T14" fmla="*/ 284 w 303"/>
                <a:gd name="T15" fmla="*/ 227 h 246"/>
                <a:gd name="T16" fmla="*/ 19 w 303"/>
                <a:gd name="T17" fmla="*/ 19 h 246"/>
                <a:gd name="T18" fmla="*/ 57 w 303"/>
                <a:gd name="T19" fmla="*/ 57 h 246"/>
                <a:gd name="T20" fmla="*/ 38 w 303"/>
                <a:gd name="T21" fmla="*/ 76 h 246"/>
                <a:gd name="T22" fmla="*/ 38 w 303"/>
                <a:gd name="T23" fmla="*/ 95 h 246"/>
                <a:gd name="T24" fmla="*/ 57 w 303"/>
                <a:gd name="T25" fmla="*/ 114 h 246"/>
                <a:gd name="T26" fmla="*/ 38 w 303"/>
                <a:gd name="T27" fmla="*/ 95 h 246"/>
                <a:gd name="T28" fmla="*/ 57 w 303"/>
                <a:gd name="T29" fmla="*/ 132 h 246"/>
                <a:gd name="T30" fmla="*/ 38 w 303"/>
                <a:gd name="T31" fmla="*/ 151 h 246"/>
                <a:gd name="T32" fmla="*/ 38 w 303"/>
                <a:gd name="T33" fmla="*/ 170 h 246"/>
                <a:gd name="T34" fmla="*/ 57 w 303"/>
                <a:gd name="T35" fmla="*/ 189 h 246"/>
                <a:gd name="T36" fmla="*/ 38 w 303"/>
                <a:gd name="T37" fmla="*/ 170 h 246"/>
                <a:gd name="T38" fmla="*/ 57 w 303"/>
                <a:gd name="T39" fmla="*/ 208 h 246"/>
                <a:gd name="T40" fmla="*/ 38 w 303"/>
                <a:gd name="T41" fmla="*/ 227 h 246"/>
                <a:gd name="T42" fmla="*/ 246 w 303"/>
                <a:gd name="T43" fmla="*/ 57 h 246"/>
                <a:gd name="T44" fmla="*/ 265 w 303"/>
                <a:gd name="T45" fmla="*/ 76 h 246"/>
                <a:gd name="T46" fmla="*/ 246 w 303"/>
                <a:gd name="T47" fmla="*/ 57 h 246"/>
                <a:gd name="T48" fmla="*/ 265 w 303"/>
                <a:gd name="T49" fmla="*/ 95 h 246"/>
                <a:gd name="T50" fmla="*/ 246 w 303"/>
                <a:gd name="T51" fmla="*/ 114 h 246"/>
                <a:gd name="T52" fmla="*/ 246 w 303"/>
                <a:gd name="T53" fmla="*/ 132 h 246"/>
                <a:gd name="T54" fmla="*/ 265 w 303"/>
                <a:gd name="T55" fmla="*/ 151 h 246"/>
                <a:gd name="T56" fmla="*/ 246 w 303"/>
                <a:gd name="T57" fmla="*/ 132 h 246"/>
                <a:gd name="T58" fmla="*/ 265 w 303"/>
                <a:gd name="T59" fmla="*/ 170 h 246"/>
                <a:gd name="T60" fmla="*/ 246 w 303"/>
                <a:gd name="T61" fmla="*/ 189 h 246"/>
                <a:gd name="T62" fmla="*/ 246 w 303"/>
                <a:gd name="T63" fmla="*/ 208 h 246"/>
                <a:gd name="T64" fmla="*/ 265 w 303"/>
                <a:gd name="T65" fmla="*/ 227 h 246"/>
                <a:gd name="T66" fmla="*/ 246 w 303"/>
                <a:gd name="T67" fmla="*/ 20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246">
                  <a:moveTo>
                    <a:pt x="0" y="246"/>
                  </a:moveTo>
                  <a:lnTo>
                    <a:pt x="303" y="246"/>
                  </a:lnTo>
                  <a:lnTo>
                    <a:pt x="303" y="0"/>
                  </a:lnTo>
                  <a:lnTo>
                    <a:pt x="0" y="0"/>
                  </a:lnTo>
                  <a:lnTo>
                    <a:pt x="0" y="246"/>
                  </a:lnTo>
                  <a:close/>
                  <a:moveTo>
                    <a:pt x="19" y="19"/>
                  </a:moveTo>
                  <a:lnTo>
                    <a:pt x="38" y="19"/>
                  </a:lnTo>
                  <a:lnTo>
                    <a:pt x="38" y="38"/>
                  </a:lnTo>
                  <a:lnTo>
                    <a:pt x="57" y="38"/>
                  </a:lnTo>
                  <a:lnTo>
                    <a:pt x="57" y="19"/>
                  </a:lnTo>
                  <a:lnTo>
                    <a:pt x="246" y="19"/>
                  </a:lnTo>
                  <a:lnTo>
                    <a:pt x="246" y="38"/>
                  </a:lnTo>
                  <a:lnTo>
                    <a:pt x="265" y="38"/>
                  </a:lnTo>
                  <a:lnTo>
                    <a:pt x="265" y="19"/>
                  </a:lnTo>
                  <a:lnTo>
                    <a:pt x="284" y="19"/>
                  </a:lnTo>
                  <a:lnTo>
                    <a:pt x="284" y="227"/>
                  </a:lnTo>
                  <a:lnTo>
                    <a:pt x="19" y="227"/>
                  </a:lnTo>
                  <a:lnTo>
                    <a:pt x="19" y="19"/>
                  </a:lnTo>
                  <a:close/>
                  <a:moveTo>
                    <a:pt x="38" y="57"/>
                  </a:moveTo>
                  <a:lnTo>
                    <a:pt x="57" y="57"/>
                  </a:lnTo>
                  <a:lnTo>
                    <a:pt x="57" y="76"/>
                  </a:lnTo>
                  <a:lnTo>
                    <a:pt x="38" y="76"/>
                  </a:lnTo>
                  <a:lnTo>
                    <a:pt x="38" y="57"/>
                  </a:lnTo>
                  <a:close/>
                  <a:moveTo>
                    <a:pt x="38" y="95"/>
                  </a:moveTo>
                  <a:lnTo>
                    <a:pt x="57" y="95"/>
                  </a:lnTo>
                  <a:lnTo>
                    <a:pt x="57" y="114"/>
                  </a:lnTo>
                  <a:lnTo>
                    <a:pt x="38" y="114"/>
                  </a:lnTo>
                  <a:lnTo>
                    <a:pt x="38" y="95"/>
                  </a:lnTo>
                  <a:close/>
                  <a:moveTo>
                    <a:pt x="38" y="132"/>
                  </a:moveTo>
                  <a:lnTo>
                    <a:pt x="57" y="132"/>
                  </a:lnTo>
                  <a:lnTo>
                    <a:pt x="57" y="151"/>
                  </a:lnTo>
                  <a:lnTo>
                    <a:pt x="38" y="151"/>
                  </a:lnTo>
                  <a:lnTo>
                    <a:pt x="38" y="132"/>
                  </a:lnTo>
                  <a:close/>
                  <a:moveTo>
                    <a:pt x="38" y="170"/>
                  </a:moveTo>
                  <a:lnTo>
                    <a:pt x="57" y="170"/>
                  </a:lnTo>
                  <a:lnTo>
                    <a:pt x="57" y="189"/>
                  </a:lnTo>
                  <a:lnTo>
                    <a:pt x="38" y="189"/>
                  </a:lnTo>
                  <a:lnTo>
                    <a:pt x="38" y="170"/>
                  </a:lnTo>
                  <a:close/>
                  <a:moveTo>
                    <a:pt x="38" y="208"/>
                  </a:moveTo>
                  <a:lnTo>
                    <a:pt x="57" y="208"/>
                  </a:lnTo>
                  <a:lnTo>
                    <a:pt x="57" y="227"/>
                  </a:lnTo>
                  <a:lnTo>
                    <a:pt x="38" y="227"/>
                  </a:lnTo>
                  <a:lnTo>
                    <a:pt x="38" y="208"/>
                  </a:lnTo>
                  <a:close/>
                  <a:moveTo>
                    <a:pt x="246" y="57"/>
                  </a:moveTo>
                  <a:lnTo>
                    <a:pt x="265" y="57"/>
                  </a:lnTo>
                  <a:lnTo>
                    <a:pt x="265" y="76"/>
                  </a:lnTo>
                  <a:lnTo>
                    <a:pt x="246" y="76"/>
                  </a:lnTo>
                  <a:lnTo>
                    <a:pt x="246" y="57"/>
                  </a:lnTo>
                  <a:close/>
                  <a:moveTo>
                    <a:pt x="246" y="95"/>
                  </a:moveTo>
                  <a:lnTo>
                    <a:pt x="265" y="95"/>
                  </a:lnTo>
                  <a:lnTo>
                    <a:pt x="265" y="114"/>
                  </a:lnTo>
                  <a:lnTo>
                    <a:pt x="246" y="114"/>
                  </a:lnTo>
                  <a:lnTo>
                    <a:pt x="246" y="95"/>
                  </a:lnTo>
                  <a:close/>
                  <a:moveTo>
                    <a:pt x="246" y="132"/>
                  </a:moveTo>
                  <a:lnTo>
                    <a:pt x="265" y="132"/>
                  </a:lnTo>
                  <a:lnTo>
                    <a:pt x="265" y="151"/>
                  </a:lnTo>
                  <a:lnTo>
                    <a:pt x="246" y="151"/>
                  </a:lnTo>
                  <a:lnTo>
                    <a:pt x="246" y="132"/>
                  </a:lnTo>
                  <a:close/>
                  <a:moveTo>
                    <a:pt x="246" y="170"/>
                  </a:moveTo>
                  <a:lnTo>
                    <a:pt x="265" y="170"/>
                  </a:lnTo>
                  <a:lnTo>
                    <a:pt x="265" y="189"/>
                  </a:lnTo>
                  <a:lnTo>
                    <a:pt x="246" y="189"/>
                  </a:lnTo>
                  <a:lnTo>
                    <a:pt x="246" y="170"/>
                  </a:lnTo>
                  <a:close/>
                  <a:moveTo>
                    <a:pt x="246" y="208"/>
                  </a:moveTo>
                  <a:lnTo>
                    <a:pt x="265" y="208"/>
                  </a:lnTo>
                  <a:lnTo>
                    <a:pt x="265" y="227"/>
                  </a:lnTo>
                  <a:lnTo>
                    <a:pt x="246" y="227"/>
                  </a:lnTo>
                  <a:lnTo>
                    <a:pt x="246"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315"/>
            <p:cNvSpPr>
              <a:spLocks noEditPoints="1"/>
            </p:cNvSpPr>
            <p:nvPr/>
          </p:nvSpPr>
          <p:spPr bwMode="auto">
            <a:xfrm>
              <a:off x="443490" y="3194215"/>
              <a:ext cx="415185" cy="304749"/>
            </a:xfrm>
            <a:custGeom>
              <a:avLst/>
              <a:gdLst>
                <a:gd name="T0" fmla="*/ 0 w 123"/>
                <a:gd name="T1" fmla="*/ 0 h 89"/>
                <a:gd name="T2" fmla="*/ 0 w 123"/>
                <a:gd name="T3" fmla="*/ 75 h 89"/>
                <a:gd name="T4" fmla="*/ 14 w 123"/>
                <a:gd name="T5" fmla="*/ 89 h 89"/>
                <a:gd name="T6" fmla="*/ 110 w 123"/>
                <a:gd name="T7" fmla="*/ 89 h 89"/>
                <a:gd name="T8" fmla="*/ 123 w 123"/>
                <a:gd name="T9" fmla="*/ 75 h 89"/>
                <a:gd name="T10" fmla="*/ 123 w 123"/>
                <a:gd name="T11" fmla="*/ 14 h 89"/>
                <a:gd name="T12" fmla="*/ 110 w 123"/>
                <a:gd name="T13" fmla="*/ 14 h 89"/>
                <a:gd name="T14" fmla="*/ 110 w 123"/>
                <a:gd name="T15" fmla="*/ 0 h 89"/>
                <a:gd name="T16" fmla="*/ 0 w 123"/>
                <a:gd name="T17" fmla="*/ 0 h 89"/>
                <a:gd name="T18" fmla="*/ 21 w 123"/>
                <a:gd name="T19" fmla="*/ 14 h 89"/>
                <a:gd name="T20" fmla="*/ 21 w 123"/>
                <a:gd name="T21" fmla="*/ 75 h 89"/>
                <a:gd name="T22" fmla="*/ 14 w 123"/>
                <a:gd name="T23" fmla="*/ 82 h 89"/>
                <a:gd name="T24" fmla="*/ 7 w 123"/>
                <a:gd name="T25" fmla="*/ 75 h 89"/>
                <a:gd name="T26" fmla="*/ 7 w 123"/>
                <a:gd name="T27" fmla="*/ 7 h 89"/>
                <a:gd name="T28" fmla="*/ 103 w 123"/>
                <a:gd name="T29" fmla="*/ 7 h 89"/>
                <a:gd name="T30" fmla="*/ 103 w 123"/>
                <a:gd name="T31" fmla="*/ 14 h 89"/>
                <a:gd name="T32" fmla="*/ 100 w 123"/>
                <a:gd name="T33" fmla="*/ 14 h 89"/>
                <a:gd name="T34" fmla="*/ 21 w 123"/>
                <a:gd name="T35" fmla="*/ 14 h 89"/>
                <a:gd name="T36" fmla="*/ 116 w 123"/>
                <a:gd name="T37" fmla="*/ 21 h 89"/>
                <a:gd name="T38" fmla="*/ 116 w 123"/>
                <a:gd name="T39" fmla="*/ 75 h 89"/>
                <a:gd name="T40" fmla="*/ 110 w 123"/>
                <a:gd name="T41" fmla="*/ 82 h 89"/>
                <a:gd name="T42" fmla="*/ 26 w 123"/>
                <a:gd name="T43" fmla="*/ 82 h 89"/>
                <a:gd name="T44" fmla="*/ 28 w 123"/>
                <a:gd name="T45" fmla="*/ 75 h 89"/>
                <a:gd name="T46" fmla="*/ 28 w 123"/>
                <a:gd name="T47" fmla="*/ 21 h 89"/>
                <a:gd name="T48" fmla="*/ 100 w 123"/>
                <a:gd name="T49" fmla="*/ 21 h 89"/>
                <a:gd name="T50" fmla="*/ 102 w 123"/>
                <a:gd name="T51" fmla="*/ 21 h 89"/>
                <a:gd name="T52" fmla="*/ 116 w 123"/>
                <a:gd name="T53" fmla="*/ 21 h 89"/>
                <a:gd name="T54" fmla="*/ 34 w 123"/>
                <a:gd name="T55" fmla="*/ 27 h 89"/>
                <a:gd name="T56" fmla="*/ 62 w 123"/>
                <a:gd name="T57" fmla="*/ 27 h 89"/>
                <a:gd name="T58" fmla="*/ 62 w 123"/>
                <a:gd name="T59" fmla="*/ 71 h 89"/>
                <a:gd name="T60" fmla="*/ 34 w 123"/>
                <a:gd name="T61" fmla="*/ 71 h 89"/>
                <a:gd name="T62" fmla="*/ 34 w 123"/>
                <a:gd name="T63" fmla="*/ 27 h 89"/>
                <a:gd name="T64" fmla="*/ 68 w 123"/>
                <a:gd name="T65" fmla="*/ 27 h 89"/>
                <a:gd name="T66" fmla="*/ 110 w 123"/>
                <a:gd name="T67" fmla="*/ 27 h 89"/>
                <a:gd name="T68" fmla="*/ 110 w 123"/>
                <a:gd name="T69" fmla="*/ 36 h 89"/>
                <a:gd name="T70" fmla="*/ 68 w 123"/>
                <a:gd name="T71" fmla="*/ 36 h 89"/>
                <a:gd name="T72" fmla="*/ 68 w 123"/>
                <a:gd name="T73" fmla="*/ 27 h 89"/>
                <a:gd name="T74" fmla="*/ 68 w 123"/>
                <a:gd name="T75" fmla="*/ 43 h 89"/>
                <a:gd name="T76" fmla="*/ 110 w 123"/>
                <a:gd name="T77" fmla="*/ 43 h 89"/>
                <a:gd name="T78" fmla="*/ 110 w 123"/>
                <a:gd name="T79" fmla="*/ 46 h 89"/>
                <a:gd name="T80" fmla="*/ 68 w 123"/>
                <a:gd name="T81" fmla="*/ 46 h 89"/>
                <a:gd name="T82" fmla="*/ 68 w 123"/>
                <a:gd name="T83" fmla="*/ 43 h 89"/>
                <a:gd name="T84" fmla="*/ 68 w 123"/>
                <a:gd name="T85" fmla="*/ 53 h 89"/>
                <a:gd name="T86" fmla="*/ 110 w 123"/>
                <a:gd name="T87" fmla="*/ 53 h 89"/>
                <a:gd name="T88" fmla="*/ 110 w 123"/>
                <a:gd name="T89" fmla="*/ 57 h 89"/>
                <a:gd name="T90" fmla="*/ 68 w 123"/>
                <a:gd name="T91" fmla="*/ 57 h 89"/>
                <a:gd name="T92" fmla="*/ 68 w 123"/>
                <a:gd name="T93" fmla="*/ 53 h 89"/>
                <a:gd name="T94" fmla="*/ 68 w 123"/>
                <a:gd name="T95" fmla="*/ 64 h 89"/>
                <a:gd name="T96" fmla="*/ 110 w 123"/>
                <a:gd name="T97" fmla="*/ 64 h 89"/>
                <a:gd name="T98" fmla="*/ 110 w 123"/>
                <a:gd name="T99" fmla="*/ 67 h 89"/>
                <a:gd name="T100" fmla="*/ 68 w 123"/>
                <a:gd name="T101" fmla="*/ 67 h 89"/>
                <a:gd name="T102" fmla="*/ 68 w 123"/>
                <a:gd name="T103" fmla="*/ 6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89">
                  <a:moveTo>
                    <a:pt x="0" y="0"/>
                  </a:moveTo>
                  <a:cubicBezTo>
                    <a:pt x="0" y="75"/>
                    <a:pt x="0" y="75"/>
                    <a:pt x="0" y="75"/>
                  </a:cubicBezTo>
                  <a:cubicBezTo>
                    <a:pt x="0" y="83"/>
                    <a:pt x="6" y="89"/>
                    <a:pt x="14" y="89"/>
                  </a:cubicBezTo>
                  <a:cubicBezTo>
                    <a:pt x="110" y="89"/>
                    <a:pt x="110" y="89"/>
                    <a:pt x="110" y="89"/>
                  </a:cubicBezTo>
                  <a:cubicBezTo>
                    <a:pt x="117" y="89"/>
                    <a:pt x="123" y="83"/>
                    <a:pt x="123" y="75"/>
                  </a:cubicBezTo>
                  <a:cubicBezTo>
                    <a:pt x="123" y="14"/>
                    <a:pt x="123" y="14"/>
                    <a:pt x="123" y="14"/>
                  </a:cubicBezTo>
                  <a:cubicBezTo>
                    <a:pt x="110" y="14"/>
                    <a:pt x="110" y="14"/>
                    <a:pt x="110" y="14"/>
                  </a:cubicBezTo>
                  <a:cubicBezTo>
                    <a:pt x="110" y="0"/>
                    <a:pt x="110" y="0"/>
                    <a:pt x="110" y="0"/>
                  </a:cubicBezTo>
                  <a:lnTo>
                    <a:pt x="0" y="0"/>
                  </a:lnTo>
                  <a:close/>
                  <a:moveTo>
                    <a:pt x="21" y="14"/>
                  </a:moveTo>
                  <a:cubicBezTo>
                    <a:pt x="21" y="75"/>
                    <a:pt x="21" y="75"/>
                    <a:pt x="21" y="75"/>
                  </a:cubicBezTo>
                  <a:cubicBezTo>
                    <a:pt x="21" y="79"/>
                    <a:pt x="18" y="82"/>
                    <a:pt x="14" y="82"/>
                  </a:cubicBezTo>
                  <a:cubicBezTo>
                    <a:pt x="10" y="82"/>
                    <a:pt x="7" y="79"/>
                    <a:pt x="7" y="75"/>
                  </a:cubicBezTo>
                  <a:cubicBezTo>
                    <a:pt x="7" y="7"/>
                    <a:pt x="7" y="7"/>
                    <a:pt x="7" y="7"/>
                  </a:cubicBezTo>
                  <a:cubicBezTo>
                    <a:pt x="103" y="7"/>
                    <a:pt x="103" y="7"/>
                    <a:pt x="103" y="7"/>
                  </a:cubicBezTo>
                  <a:cubicBezTo>
                    <a:pt x="103" y="14"/>
                    <a:pt x="103" y="14"/>
                    <a:pt x="103" y="14"/>
                  </a:cubicBezTo>
                  <a:cubicBezTo>
                    <a:pt x="100" y="14"/>
                    <a:pt x="100" y="14"/>
                    <a:pt x="100" y="14"/>
                  </a:cubicBezTo>
                  <a:cubicBezTo>
                    <a:pt x="21" y="14"/>
                    <a:pt x="21" y="14"/>
                    <a:pt x="21" y="14"/>
                  </a:cubicBezTo>
                  <a:close/>
                  <a:moveTo>
                    <a:pt x="116" y="21"/>
                  </a:moveTo>
                  <a:cubicBezTo>
                    <a:pt x="116" y="75"/>
                    <a:pt x="116" y="75"/>
                    <a:pt x="116" y="75"/>
                  </a:cubicBezTo>
                  <a:cubicBezTo>
                    <a:pt x="116" y="79"/>
                    <a:pt x="113" y="82"/>
                    <a:pt x="110" y="82"/>
                  </a:cubicBezTo>
                  <a:cubicBezTo>
                    <a:pt x="26" y="82"/>
                    <a:pt x="26" y="82"/>
                    <a:pt x="26" y="82"/>
                  </a:cubicBezTo>
                  <a:cubicBezTo>
                    <a:pt x="27" y="80"/>
                    <a:pt x="28" y="78"/>
                    <a:pt x="28" y="75"/>
                  </a:cubicBezTo>
                  <a:cubicBezTo>
                    <a:pt x="28" y="21"/>
                    <a:pt x="28" y="21"/>
                    <a:pt x="28" y="21"/>
                  </a:cubicBezTo>
                  <a:cubicBezTo>
                    <a:pt x="100" y="21"/>
                    <a:pt x="100" y="21"/>
                    <a:pt x="100" y="21"/>
                  </a:cubicBezTo>
                  <a:cubicBezTo>
                    <a:pt x="102" y="21"/>
                    <a:pt x="102" y="21"/>
                    <a:pt x="102" y="21"/>
                  </a:cubicBezTo>
                  <a:lnTo>
                    <a:pt x="116" y="21"/>
                  </a:lnTo>
                  <a:close/>
                  <a:moveTo>
                    <a:pt x="34" y="27"/>
                  </a:moveTo>
                  <a:cubicBezTo>
                    <a:pt x="62" y="27"/>
                    <a:pt x="62" y="27"/>
                    <a:pt x="62" y="27"/>
                  </a:cubicBezTo>
                  <a:cubicBezTo>
                    <a:pt x="62" y="71"/>
                    <a:pt x="62" y="71"/>
                    <a:pt x="62" y="71"/>
                  </a:cubicBezTo>
                  <a:cubicBezTo>
                    <a:pt x="34" y="71"/>
                    <a:pt x="34" y="71"/>
                    <a:pt x="34" y="71"/>
                  </a:cubicBezTo>
                  <a:lnTo>
                    <a:pt x="34" y="27"/>
                  </a:lnTo>
                  <a:close/>
                  <a:moveTo>
                    <a:pt x="68" y="27"/>
                  </a:moveTo>
                  <a:cubicBezTo>
                    <a:pt x="110" y="27"/>
                    <a:pt x="110" y="27"/>
                    <a:pt x="110" y="27"/>
                  </a:cubicBezTo>
                  <a:cubicBezTo>
                    <a:pt x="110" y="36"/>
                    <a:pt x="110" y="36"/>
                    <a:pt x="110" y="36"/>
                  </a:cubicBezTo>
                  <a:cubicBezTo>
                    <a:pt x="68" y="36"/>
                    <a:pt x="68" y="36"/>
                    <a:pt x="68" y="36"/>
                  </a:cubicBezTo>
                  <a:lnTo>
                    <a:pt x="68" y="27"/>
                  </a:lnTo>
                  <a:close/>
                  <a:moveTo>
                    <a:pt x="68" y="43"/>
                  </a:moveTo>
                  <a:cubicBezTo>
                    <a:pt x="110" y="43"/>
                    <a:pt x="110" y="43"/>
                    <a:pt x="110" y="43"/>
                  </a:cubicBezTo>
                  <a:cubicBezTo>
                    <a:pt x="110" y="46"/>
                    <a:pt x="110" y="46"/>
                    <a:pt x="110" y="46"/>
                  </a:cubicBezTo>
                  <a:cubicBezTo>
                    <a:pt x="68" y="46"/>
                    <a:pt x="68" y="46"/>
                    <a:pt x="68" y="46"/>
                  </a:cubicBezTo>
                  <a:lnTo>
                    <a:pt x="68" y="43"/>
                  </a:lnTo>
                  <a:close/>
                  <a:moveTo>
                    <a:pt x="68" y="53"/>
                  </a:moveTo>
                  <a:cubicBezTo>
                    <a:pt x="110" y="53"/>
                    <a:pt x="110" y="53"/>
                    <a:pt x="110" y="53"/>
                  </a:cubicBezTo>
                  <a:cubicBezTo>
                    <a:pt x="110" y="57"/>
                    <a:pt x="110" y="57"/>
                    <a:pt x="110" y="57"/>
                  </a:cubicBezTo>
                  <a:cubicBezTo>
                    <a:pt x="68" y="57"/>
                    <a:pt x="68" y="57"/>
                    <a:pt x="68" y="57"/>
                  </a:cubicBezTo>
                  <a:lnTo>
                    <a:pt x="68" y="53"/>
                  </a:lnTo>
                  <a:close/>
                  <a:moveTo>
                    <a:pt x="68" y="64"/>
                  </a:moveTo>
                  <a:cubicBezTo>
                    <a:pt x="110" y="64"/>
                    <a:pt x="110" y="64"/>
                    <a:pt x="110" y="64"/>
                  </a:cubicBezTo>
                  <a:cubicBezTo>
                    <a:pt x="110" y="67"/>
                    <a:pt x="110" y="67"/>
                    <a:pt x="110" y="67"/>
                  </a:cubicBezTo>
                  <a:cubicBezTo>
                    <a:pt x="68" y="67"/>
                    <a:pt x="68" y="67"/>
                    <a:pt x="68" y="67"/>
                  </a:cubicBezTo>
                  <a:lnTo>
                    <a:pt x="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956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29CE-573E-4554-BB72-7670031C1346}"/>
              </a:ext>
            </a:extLst>
          </p:cNvPr>
          <p:cNvSpPr>
            <a:spLocks noGrp="1"/>
          </p:cNvSpPr>
          <p:nvPr>
            <p:ph type="title"/>
          </p:nvPr>
        </p:nvSpPr>
        <p:spPr/>
        <p:txBody>
          <a:bodyPr/>
          <a:lstStyle/>
          <a:p>
            <a:r>
              <a:rPr lang="en-US" dirty="0"/>
              <a:t>Azure Active Directory</a:t>
            </a:r>
          </a:p>
        </p:txBody>
      </p:sp>
      <p:pic>
        <p:nvPicPr>
          <p:cNvPr id="5" name="Picture 4">
            <a:extLst>
              <a:ext uri="{FF2B5EF4-FFF2-40B4-BE49-F238E27FC236}">
                <a16:creationId xmlns:a16="http://schemas.microsoft.com/office/drawing/2014/main" id="{BCC1207C-2896-4E8C-ACA7-18FBFC55C8AE}"/>
              </a:ext>
            </a:extLst>
          </p:cNvPr>
          <p:cNvPicPr>
            <a:picLocks noChangeAspect="1"/>
          </p:cNvPicPr>
          <p:nvPr/>
        </p:nvPicPr>
        <p:blipFill>
          <a:blip r:embed="rId2"/>
          <a:stretch>
            <a:fillRect/>
          </a:stretch>
        </p:blipFill>
        <p:spPr>
          <a:xfrm>
            <a:off x="350837" y="1287462"/>
            <a:ext cx="7211583" cy="3114362"/>
          </a:xfrm>
          <a:prstGeom prst="rect">
            <a:avLst/>
          </a:prstGeom>
        </p:spPr>
      </p:pic>
      <p:pic>
        <p:nvPicPr>
          <p:cNvPr id="7" name="Picture 6">
            <a:extLst>
              <a:ext uri="{FF2B5EF4-FFF2-40B4-BE49-F238E27FC236}">
                <a16:creationId xmlns:a16="http://schemas.microsoft.com/office/drawing/2014/main" id="{2657BB72-3BA1-4F17-9F02-4355BD9CB074}"/>
              </a:ext>
            </a:extLst>
          </p:cNvPr>
          <p:cNvPicPr>
            <a:picLocks noChangeAspect="1"/>
          </p:cNvPicPr>
          <p:nvPr/>
        </p:nvPicPr>
        <p:blipFill>
          <a:blip r:embed="rId3"/>
          <a:stretch>
            <a:fillRect/>
          </a:stretch>
        </p:blipFill>
        <p:spPr>
          <a:xfrm>
            <a:off x="7894637" y="1287462"/>
            <a:ext cx="3657143" cy="2600000"/>
          </a:xfrm>
          <a:prstGeom prst="rect">
            <a:avLst/>
          </a:prstGeom>
        </p:spPr>
      </p:pic>
      <p:pic>
        <p:nvPicPr>
          <p:cNvPr id="9" name="Picture 8">
            <a:extLst>
              <a:ext uri="{FF2B5EF4-FFF2-40B4-BE49-F238E27FC236}">
                <a16:creationId xmlns:a16="http://schemas.microsoft.com/office/drawing/2014/main" id="{0B402BAD-E053-4DB4-8DDA-6E857AF8BC00}"/>
              </a:ext>
            </a:extLst>
          </p:cNvPr>
          <p:cNvPicPr>
            <a:picLocks noChangeAspect="1"/>
          </p:cNvPicPr>
          <p:nvPr/>
        </p:nvPicPr>
        <p:blipFill>
          <a:blip r:embed="rId4"/>
          <a:stretch>
            <a:fillRect/>
          </a:stretch>
        </p:blipFill>
        <p:spPr>
          <a:xfrm>
            <a:off x="5198067" y="4554224"/>
            <a:ext cx="6353713" cy="1152839"/>
          </a:xfrm>
          <a:prstGeom prst="rect">
            <a:avLst/>
          </a:prstGeom>
        </p:spPr>
      </p:pic>
    </p:spTree>
    <p:extLst>
      <p:ext uri="{BB962C8B-B14F-4D97-AF65-F5344CB8AC3E}">
        <p14:creationId xmlns:p14="http://schemas.microsoft.com/office/powerpoint/2010/main" val="39257993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C1517-3E7A-462F-9A88-0BC0F29406A6}"/>
              </a:ext>
            </a:extLst>
          </p:cNvPr>
          <p:cNvSpPr>
            <a:spLocks noGrp="1"/>
          </p:cNvSpPr>
          <p:nvPr>
            <p:ph type="title"/>
          </p:nvPr>
        </p:nvSpPr>
        <p:spPr/>
        <p:txBody>
          <a:bodyPr/>
          <a:lstStyle/>
          <a:p>
            <a:r>
              <a:rPr lang="en-US" dirty="0"/>
              <a:t>D365 CE Action</a:t>
            </a:r>
          </a:p>
        </p:txBody>
      </p:sp>
      <p:pic>
        <p:nvPicPr>
          <p:cNvPr id="5" name="Picture 4">
            <a:extLst>
              <a:ext uri="{FF2B5EF4-FFF2-40B4-BE49-F238E27FC236}">
                <a16:creationId xmlns:a16="http://schemas.microsoft.com/office/drawing/2014/main" id="{6090CD9B-6E24-4167-A322-07E2E948C1E8}"/>
              </a:ext>
            </a:extLst>
          </p:cNvPr>
          <p:cNvPicPr>
            <a:picLocks noChangeAspect="1"/>
          </p:cNvPicPr>
          <p:nvPr/>
        </p:nvPicPr>
        <p:blipFill>
          <a:blip r:embed="rId2"/>
          <a:stretch>
            <a:fillRect/>
          </a:stretch>
        </p:blipFill>
        <p:spPr>
          <a:xfrm>
            <a:off x="3592882" y="1219814"/>
            <a:ext cx="5250709" cy="4554896"/>
          </a:xfrm>
          <a:prstGeom prst="rect">
            <a:avLst/>
          </a:prstGeom>
        </p:spPr>
      </p:pic>
    </p:spTree>
    <p:extLst>
      <p:ext uri="{BB962C8B-B14F-4D97-AF65-F5344CB8AC3E}">
        <p14:creationId xmlns:p14="http://schemas.microsoft.com/office/powerpoint/2010/main" val="220884294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B4AB1-65B5-4440-9A35-FFABE8F630A8}"/>
              </a:ext>
            </a:extLst>
          </p:cNvPr>
          <p:cNvSpPr>
            <a:spLocks noGrp="1"/>
          </p:cNvSpPr>
          <p:nvPr>
            <p:ph type="title"/>
          </p:nvPr>
        </p:nvSpPr>
        <p:spPr/>
        <p:txBody>
          <a:bodyPr/>
          <a:lstStyle/>
          <a:p>
            <a:r>
              <a:rPr lang="en-US" dirty="0"/>
              <a:t>D365 CE Action</a:t>
            </a:r>
          </a:p>
        </p:txBody>
      </p:sp>
      <p:pic>
        <p:nvPicPr>
          <p:cNvPr id="5" name="Picture 4">
            <a:extLst>
              <a:ext uri="{FF2B5EF4-FFF2-40B4-BE49-F238E27FC236}">
                <a16:creationId xmlns:a16="http://schemas.microsoft.com/office/drawing/2014/main" id="{4C3A7F81-0D93-485B-A445-207BB9191AF2}"/>
              </a:ext>
            </a:extLst>
          </p:cNvPr>
          <p:cNvPicPr>
            <a:picLocks noChangeAspect="1"/>
          </p:cNvPicPr>
          <p:nvPr/>
        </p:nvPicPr>
        <p:blipFill>
          <a:blip r:embed="rId2"/>
          <a:stretch>
            <a:fillRect/>
          </a:stretch>
        </p:blipFill>
        <p:spPr>
          <a:xfrm>
            <a:off x="322248" y="1286541"/>
            <a:ext cx="6423981" cy="2869903"/>
          </a:xfrm>
          <a:prstGeom prst="rect">
            <a:avLst/>
          </a:prstGeom>
        </p:spPr>
      </p:pic>
      <p:pic>
        <p:nvPicPr>
          <p:cNvPr id="7" name="Picture 6">
            <a:extLst>
              <a:ext uri="{FF2B5EF4-FFF2-40B4-BE49-F238E27FC236}">
                <a16:creationId xmlns:a16="http://schemas.microsoft.com/office/drawing/2014/main" id="{275B2B31-55C0-47A5-81A9-FB3322623158}"/>
              </a:ext>
            </a:extLst>
          </p:cNvPr>
          <p:cNvPicPr>
            <a:picLocks noChangeAspect="1"/>
          </p:cNvPicPr>
          <p:nvPr/>
        </p:nvPicPr>
        <p:blipFill>
          <a:blip r:embed="rId3"/>
          <a:stretch>
            <a:fillRect/>
          </a:stretch>
        </p:blipFill>
        <p:spPr>
          <a:xfrm>
            <a:off x="6294437" y="1286541"/>
            <a:ext cx="5819790" cy="3862086"/>
          </a:xfrm>
          <a:prstGeom prst="rect">
            <a:avLst/>
          </a:prstGeom>
        </p:spPr>
      </p:pic>
    </p:spTree>
    <p:extLst>
      <p:ext uri="{BB962C8B-B14F-4D97-AF65-F5344CB8AC3E}">
        <p14:creationId xmlns:p14="http://schemas.microsoft.com/office/powerpoint/2010/main" val="37648138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13F30-D8E0-4A5C-99B3-56313D3A5EE1}"/>
              </a:ext>
            </a:extLst>
          </p:cNvPr>
          <p:cNvSpPr>
            <a:spLocks noGrp="1"/>
          </p:cNvSpPr>
          <p:nvPr>
            <p:ph type="title"/>
          </p:nvPr>
        </p:nvSpPr>
        <p:spPr/>
        <p:txBody>
          <a:bodyPr/>
          <a:lstStyle/>
          <a:p>
            <a:r>
              <a:rPr lang="en-US" dirty="0"/>
              <a:t>D365 CE Action</a:t>
            </a:r>
          </a:p>
        </p:txBody>
      </p:sp>
      <p:pic>
        <p:nvPicPr>
          <p:cNvPr id="9" name="Picture 8">
            <a:extLst>
              <a:ext uri="{FF2B5EF4-FFF2-40B4-BE49-F238E27FC236}">
                <a16:creationId xmlns:a16="http://schemas.microsoft.com/office/drawing/2014/main" id="{5BC3C972-6E07-437A-8DB5-9A9A68FCE14E}"/>
              </a:ext>
            </a:extLst>
          </p:cNvPr>
          <p:cNvPicPr>
            <a:picLocks noChangeAspect="1"/>
          </p:cNvPicPr>
          <p:nvPr/>
        </p:nvPicPr>
        <p:blipFill>
          <a:blip r:embed="rId2"/>
          <a:stretch>
            <a:fillRect/>
          </a:stretch>
        </p:blipFill>
        <p:spPr>
          <a:xfrm>
            <a:off x="175418" y="1454901"/>
            <a:ext cx="12085637" cy="4084721"/>
          </a:xfrm>
          <a:prstGeom prst="rect">
            <a:avLst/>
          </a:prstGeom>
        </p:spPr>
      </p:pic>
    </p:spTree>
    <p:extLst>
      <p:ext uri="{BB962C8B-B14F-4D97-AF65-F5344CB8AC3E}">
        <p14:creationId xmlns:p14="http://schemas.microsoft.com/office/powerpoint/2010/main" val="46336767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E7FE7-FD70-4071-BEFF-F50B0B717819}"/>
              </a:ext>
            </a:extLst>
          </p:cNvPr>
          <p:cNvSpPr>
            <a:spLocks noGrp="1"/>
          </p:cNvSpPr>
          <p:nvPr>
            <p:ph type="title"/>
          </p:nvPr>
        </p:nvSpPr>
        <p:spPr/>
        <p:txBody>
          <a:bodyPr/>
          <a:lstStyle/>
          <a:p>
            <a:r>
              <a:rPr lang="en-US" dirty="0"/>
              <a:t>D365 CE Action</a:t>
            </a:r>
          </a:p>
        </p:txBody>
      </p:sp>
      <p:pic>
        <p:nvPicPr>
          <p:cNvPr id="7" name="Picture 6">
            <a:extLst>
              <a:ext uri="{FF2B5EF4-FFF2-40B4-BE49-F238E27FC236}">
                <a16:creationId xmlns:a16="http://schemas.microsoft.com/office/drawing/2014/main" id="{F6CAE70B-BAA5-4D77-B609-193E2A330EC3}"/>
              </a:ext>
            </a:extLst>
          </p:cNvPr>
          <p:cNvPicPr>
            <a:picLocks noChangeAspect="1"/>
          </p:cNvPicPr>
          <p:nvPr/>
        </p:nvPicPr>
        <p:blipFill>
          <a:blip r:embed="rId2"/>
          <a:stretch>
            <a:fillRect/>
          </a:stretch>
        </p:blipFill>
        <p:spPr>
          <a:xfrm>
            <a:off x="251618" y="1480655"/>
            <a:ext cx="11933237" cy="4033213"/>
          </a:xfrm>
          <a:prstGeom prst="rect">
            <a:avLst/>
          </a:prstGeom>
        </p:spPr>
      </p:pic>
    </p:spTree>
    <p:extLst>
      <p:ext uri="{BB962C8B-B14F-4D97-AF65-F5344CB8AC3E}">
        <p14:creationId xmlns:p14="http://schemas.microsoft.com/office/powerpoint/2010/main" val="15706125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F90DF8-5DF4-493C-B3E8-A38FE9A39FCC}"/>
              </a:ext>
            </a:extLst>
          </p:cNvPr>
          <p:cNvSpPr>
            <a:spLocks noGrp="1"/>
          </p:cNvSpPr>
          <p:nvPr>
            <p:ph type="title"/>
          </p:nvPr>
        </p:nvSpPr>
        <p:spPr/>
        <p:txBody>
          <a:bodyPr/>
          <a:lstStyle/>
          <a:p>
            <a:r>
              <a:rPr lang="en-US" dirty="0"/>
              <a:t>D365 CE Action</a:t>
            </a:r>
          </a:p>
        </p:txBody>
      </p:sp>
      <p:pic>
        <p:nvPicPr>
          <p:cNvPr id="5" name="Picture 4">
            <a:extLst>
              <a:ext uri="{FF2B5EF4-FFF2-40B4-BE49-F238E27FC236}">
                <a16:creationId xmlns:a16="http://schemas.microsoft.com/office/drawing/2014/main" id="{6B472F57-541C-4532-9D35-7717953F7F85}"/>
              </a:ext>
            </a:extLst>
          </p:cNvPr>
          <p:cNvPicPr>
            <a:picLocks noChangeAspect="1"/>
          </p:cNvPicPr>
          <p:nvPr/>
        </p:nvPicPr>
        <p:blipFill>
          <a:blip r:embed="rId2"/>
          <a:stretch>
            <a:fillRect/>
          </a:stretch>
        </p:blipFill>
        <p:spPr>
          <a:xfrm>
            <a:off x="1888520" y="1516062"/>
            <a:ext cx="8659433" cy="2400635"/>
          </a:xfrm>
          <a:prstGeom prst="rect">
            <a:avLst/>
          </a:prstGeom>
        </p:spPr>
      </p:pic>
    </p:spTree>
    <p:extLst>
      <p:ext uri="{BB962C8B-B14F-4D97-AF65-F5344CB8AC3E}">
        <p14:creationId xmlns:p14="http://schemas.microsoft.com/office/powerpoint/2010/main" val="40964199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0A75C-2231-4EA6-9D23-BE1EA9C53DA3}"/>
              </a:ext>
            </a:extLst>
          </p:cNvPr>
          <p:cNvSpPr>
            <a:spLocks noGrp="1"/>
          </p:cNvSpPr>
          <p:nvPr>
            <p:ph type="title"/>
          </p:nvPr>
        </p:nvSpPr>
        <p:spPr/>
        <p:txBody>
          <a:bodyPr/>
          <a:lstStyle/>
          <a:p>
            <a:r>
              <a:rPr lang="en-US" dirty="0"/>
              <a:t>Custom Connector - Definitions</a:t>
            </a:r>
          </a:p>
        </p:txBody>
      </p:sp>
      <p:pic>
        <p:nvPicPr>
          <p:cNvPr id="5" name="Picture 4">
            <a:extLst>
              <a:ext uri="{FF2B5EF4-FFF2-40B4-BE49-F238E27FC236}">
                <a16:creationId xmlns:a16="http://schemas.microsoft.com/office/drawing/2014/main" id="{C87802A2-523B-434E-97AA-F9E717FF8938}"/>
              </a:ext>
            </a:extLst>
          </p:cNvPr>
          <p:cNvPicPr>
            <a:picLocks noChangeAspect="1"/>
          </p:cNvPicPr>
          <p:nvPr/>
        </p:nvPicPr>
        <p:blipFill>
          <a:blip r:embed="rId2"/>
          <a:stretch>
            <a:fillRect/>
          </a:stretch>
        </p:blipFill>
        <p:spPr>
          <a:xfrm>
            <a:off x="1684337" y="1219097"/>
            <a:ext cx="9067800" cy="4556329"/>
          </a:xfrm>
          <a:prstGeom prst="rect">
            <a:avLst/>
          </a:prstGeom>
        </p:spPr>
      </p:pic>
    </p:spTree>
    <p:extLst>
      <p:ext uri="{BB962C8B-B14F-4D97-AF65-F5344CB8AC3E}">
        <p14:creationId xmlns:p14="http://schemas.microsoft.com/office/powerpoint/2010/main" val="12928602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9A21E-F9DC-4803-9BB2-9F1B236FE097}"/>
              </a:ext>
            </a:extLst>
          </p:cNvPr>
          <p:cNvSpPr>
            <a:spLocks noGrp="1"/>
          </p:cNvSpPr>
          <p:nvPr>
            <p:ph type="title"/>
          </p:nvPr>
        </p:nvSpPr>
        <p:spPr/>
        <p:txBody>
          <a:bodyPr/>
          <a:lstStyle/>
          <a:p>
            <a:r>
              <a:rPr lang="en-US" dirty="0"/>
              <a:t>Custom Connector - Definitions</a:t>
            </a:r>
          </a:p>
        </p:txBody>
      </p:sp>
      <p:pic>
        <p:nvPicPr>
          <p:cNvPr id="5" name="Picture 4">
            <a:extLst>
              <a:ext uri="{FF2B5EF4-FFF2-40B4-BE49-F238E27FC236}">
                <a16:creationId xmlns:a16="http://schemas.microsoft.com/office/drawing/2014/main" id="{60B3D666-A91E-4961-98D1-EA217BBD1BD4}"/>
              </a:ext>
            </a:extLst>
          </p:cNvPr>
          <p:cNvPicPr>
            <a:picLocks noChangeAspect="1"/>
          </p:cNvPicPr>
          <p:nvPr/>
        </p:nvPicPr>
        <p:blipFill>
          <a:blip r:embed="rId2"/>
          <a:stretch>
            <a:fillRect/>
          </a:stretch>
        </p:blipFill>
        <p:spPr>
          <a:xfrm>
            <a:off x="1341437" y="1168299"/>
            <a:ext cx="9753600" cy="4657925"/>
          </a:xfrm>
          <a:prstGeom prst="rect">
            <a:avLst/>
          </a:prstGeom>
        </p:spPr>
      </p:pic>
    </p:spTree>
    <p:extLst>
      <p:ext uri="{BB962C8B-B14F-4D97-AF65-F5344CB8AC3E}">
        <p14:creationId xmlns:p14="http://schemas.microsoft.com/office/powerpoint/2010/main" val="2660334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F5EAF0-B96C-4BB6-93B5-66D3298F4D26}"/>
              </a:ext>
            </a:extLst>
          </p:cNvPr>
          <p:cNvSpPr>
            <a:spLocks noGrp="1"/>
          </p:cNvSpPr>
          <p:nvPr>
            <p:ph type="title"/>
          </p:nvPr>
        </p:nvSpPr>
        <p:spPr/>
        <p:txBody>
          <a:bodyPr/>
          <a:lstStyle/>
          <a:p>
            <a:r>
              <a:rPr lang="en-US" dirty="0"/>
              <a:t>Custom Connector - Definitions</a:t>
            </a:r>
          </a:p>
        </p:txBody>
      </p:sp>
      <p:pic>
        <p:nvPicPr>
          <p:cNvPr id="5" name="Picture 4">
            <a:extLst>
              <a:ext uri="{FF2B5EF4-FFF2-40B4-BE49-F238E27FC236}">
                <a16:creationId xmlns:a16="http://schemas.microsoft.com/office/drawing/2014/main" id="{7502E487-5E4A-475D-89DD-76699A01FC4F}"/>
              </a:ext>
            </a:extLst>
          </p:cNvPr>
          <p:cNvPicPr>
            <a:picLocks noChangeAspect="1"/>
          </p:cNvPicPr>
          <p:nvPr/>
        </p:nvPicPr>
        <p:blipFill>
          <a:blip r:embed="rId2"/>
          <a:stretch>
            <a:fillRect/>
          </a:stretch>
        </p:blipFill>
        <p:spPr>
          <a:xfrm>
            <a:off x="350837" y="1145640"/>
            <a:ext cx="4724400" cy="1496196"/>
          </a:xfrm>
          <a:prstGeom prst="rect">
            <a:avLst/>
          </a:prstGeom>
        </p:spPr>
      </p:pic>
      <p:pic>
        <p:nvPicPr>
          <p:cNvPr id="7" name="Picture 6">
            <a:extLst>
              <a:ext uri="{FF2B5EF4-FFF2-40B4-BE49-F238E27FC236}">
                <a16:creationId xmlns:a16="http://schemas.microsoft.com/office/drawing/2014/main" id="{092B5AAB-B4EC-4A9C-B363-967A4D26D1B0}"/>
              </a:ext>
            </a:extLst>
          </p:cNvPr>
          <p:cNvPicPr>
            <a:picLocks noChangeAspect="1"/>
          </p:cNvPicPr>
          <p:nvPr/>
        </p:nvPicPr>
        <p:blipFill>
          <a:blip r:embed="rId3"/>
          <a:stretch>
            <a:fillRect/>
          </a:stretch>
        </p:blipFill>
        <p:spPr>
          <a:xfrm>
            <a:off x="2748392" y="1135061"/>
            <a:ext cx="3983793" cy="4311727"/>
          </a:xfrm>
          <a:prstGeom prst="rect">
            <a:avLst/>
          </a:prstGeom>
        </p:spPr>
      </p:pic>
      <p:pic>
        <p:nvPicPr>
          <p:cNvPr id="9" name="Picture 8">
            <a:extLst>
              <a:ext uri="{FF2B5EF4-FFF2-40B4-BE49-F238E27FC236}">
                <a16:creationId xmlns:a16="http://schemas.microsoft.com/office/drawing/2014/main" id="{1A7095EE-9D61-475E-8212-B35B1F0CDA08}"/>
              </a:ext>
            </a:extLst>
          </p:cNvPr>
          <p:cNvPicPr>
            <a:picLocks noChangeAspect="1"/>
          </p:cNvPicPr>
          <p:nvPr/>
        </p:nvPicPr>
        <p:blipFill>
          <a:blip r:embed="rId4"/>
          <a:stretch>
            <a:fillRect/>
          </a:stretch>
        </p:blipFill>
        <p:spPr>
          <a:xfrm>
            <a:off x="6842514" y="1135062"/>
            <a:ext cx="5243124" cy="4311727"/>
          </a:xfrm>
          <a:prstGeom prst="rect">
            <a:avLst/>
          </a:prstGeom>
        </p:spPr>
      </p:pic>
    </p:spTree>
    <p:extLst>
      <p:ext uri="{BB962C8B-B14F-4D97-AF65-F5344CB8AC3E}">
        <p14:creationId xmlns:p14="http://schemas.microsoft.com/office/powerpoint/2010/main" val="15965921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28B204-BBC2-4703-AFCE-1366C2FDAB92}"/>
              </a:ext>
            </a:extLst>
          </p:cNvPr>
          <p:cNvSpPr>
            <a:spLocks noGrp="1"/>
          </p:cNvSpPr>
          <p:nvPr>
            <p:ph type="title"/>
          </p:nvPr>
        </p:nvSpPr>
        <p:spPr/>
        <p:txBody>
          <a:bodyPr/>
          <a:lstStyle/>
          <a:p>
            <a:r>
              <a:rPr lang="en-US" dirty="0"/>
              <a:t>Custom Connector - Test</a:t>
            </a:r>
          </a:p>
        </p:txBody>
      </p:sp>
      <p:pic>
        <p:nvPicPr>
          <p:cNvPr id="7" name="Picture 6">
            <a:extLst>
              <a:ext uri="{FF2B5EF4-FFF2-40B4-BE49-F238E27FC236}">
                <a16:creationId xmlns:a16="http://schemas.microsoft.com/office/drawing/2014/main" id="{8D96A447-C7BA-4C4F-8DC7-703D378251EB}"/>
              </a:ext>
            </a:extLst>
          </p:cNvPr>
          <p:cNvPicPr>
            <a:picLocks noChangeAspect="1"/>
          </p:cNvPicPr>
          <p:nvPr/>
        </p:nvPicPr>
        <p:blipFill>
          <a:blip r:embed="rId2"/>
          <a:stretch>
            <a:fillRect/>
          </a:stretch>
        </p:blipFill>
        <p:spPr>
          <a:xfrm>
            <a:off x="579438" y="1211262"/>
            <a:ext cx="4800600" cy="1877599"/>
          </a:xfrm>
          <a:prstGeom prst="rect">
            <a:avLst/>
          </a:prstGeom>
        </p:spPr>
      </p:pic>
      <p:pic>
        <p:nvPicPr>
          <p:cNvPr id="9" name="Picture 8">
            <a:extLst>
              <a:ext uri="{FF2B5EF4-FFF2-40B4-BE49-F238E27FC236}">
                <a16:creationId xmlns:a16="http://schemas.microsoft.com/office/drawing/2014/main" id="{4FFDEE7F-9334-42B9-B1F5-4D95F9D1D3FD}"/>
              </a:ext>
            </a:extLst>
          </p:cNvPr>
          <p:cNvPicPr>
            <a:picLocks noChangeAspect="1"/>
          </p:cNvPicPr>
          <p:nvPr/>
        </p:nvPicPr>
        <p:blipFill>
          <a:blip r:embed="rId3"/>
          <a:stretch>
            <a:fillRect/>
          </a:stretch>
        </p:blipFill>
        <p:spPr>
          <a:xfrm>
            <a:off x="6218237" y="1211262"/>
            <a:ext cx="5638095" cy="2171429"/>
          </a:xfrm>
          <a:prstGeom prst="rect">
            <a:avLst/>
          </a:prstGeom>
        </p:spPr>
      </p:pic>
      <p:pic>
        <p:nvPicPr>
          <p:cNvPr id="11" name="Picture 10">
            <a:extLst>
              <a:ext uri="{FF2B5EF4-FFF2-40B4-BE49-F238E27FC236}">
                <a16:creationId xmlns:a16="http://schemas.microsoft.com/office/drawing/2014/main" id="{42DC4F7C-5C31-4239-9C8D-4735E511BE33}"/>
              </a:ext>
            </a:extLst>
          </p:cNvPr>
          <p:cNvPicPr>
            <a:picLocks noChangeAspect="1"/>
          </p:cNvPicPr>
          <p:nvPr/>
        </p:nvPicPr>
        <p:blipFill>
          <a:blip r:embed="rId4"/>
          <a:stretch>
            <a:fillRect/>
          </a:stretch>
        </p:blipFill>
        <p:spPr>
          <a:xfrm>
            <a:off x="6244334" y="3611834"/>
            <a:ext cx="4345077" cy="2287347"/>
          </a:xfrm>
          <a:prstGeom prst="rect">
            <a:avLst/>
          </a:prstGeom>
        </p:spPr>
      </p:pic>
    </p:spTree>
    <p:extLst>
      <p:ext uri="{BB962C8B-B14F-4D97-AF65-F5344CB8AC3E}">
        <p14:creationId xmlns:p14="http://schemas.microsoft.com/office/powerpoint/2010/main" val="37172934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51065" y="314324"/>
            <a:ext cx="11411954" cy="917575"/>
          </a:xfrm>
        </p:spPr>
        <p:txBody>
          <a:bodyPr/>
          <a:lstStyle/>
          <a:p>
            <a:r>
              <a:rPr lang="en-US" dirty="0">
                <a:solidFill>
                  <a:schemeClr val="bg1"/>
                </a:solidFill>
              </a:rPr>
              <a:t>Icons (dark)</a:t>
            </a:r>
          </a:p>
        </p:txBody>
      </p:sp>
      <p:grpSp>
        <p:nvGrpSpPr>
          <p:cNvPr id="2" name="Group 1">
            <a:extLst>
              <a:ext uri="{FF2B5EF4-FFF2-40B4-BE49-F238E27FC236}">
                <a16:creationId xmlns:a16="http://schemas.microsoft.com/office/drawing/2014/main" id="{6AAC7E5E-8C4E-4E74-9105-880D9583D3B6}"/>
              </a:ext>
            </a:extLst>
          </p:cNvPr>
          <p:cNvGrpSpPr/>
          <p:nvPr/>
        </p:nvGrpSpPr>
        <p:grpSpPr>
          <a:xfrm>
            <a:off x="801535" y="1332965"/>
            <a:ext cx="9912502" cy="4521085"/>
            <a:chOff x="422287" y="1183011"/>
            <a:chExt cx="10241280" cy="4671040"/>
          </a:xfrm>
          <a:solidFill>
            <a:schemeClr val="bg1"/>
          </a:solidFill>
        </p:grpSpPr>
        <p:sp>
          <p:nvSpPr>
            <p:cNvPr id="11" name="Freeform 9"/>
            <p:cNvSpPr>
              <a:spLocks noChangeAspect="1" noEditPoints="1"/>
            </p:cNvSpPr>
            <p:nvPr/>
          </p:nvSpPr>
          <p:spPr bwMode="auto">
            <a:xfrm>
              <a:off x="2313960" y="1263794"/>
              <a:ext cx="332993" cy="332993"/>
            </a:xfrm>
            <a:custGeom>
              <a:avLst/>
              <a:gdLst>
                <a:gd name="T0" fmla="*/ 57 w 100"/>
                <a:gd name="T1" fmla="*/ 33 h 100"/>
                <a:gd name="T2" fmla="*/ 66 w 100"/>
                <a:gd name="T3" fmla="*/ 24 h 100"/>
                <a:gd name="T4" fmla="*/ 52 w 100"/>
                <a:gd name="T5" fmla="*/ 24 h 100"/>
                <a:gd name="T6" fmla="*/ 24 w 100"/>
                <a:gd name="T7" fmla="*/ 52 h 100"/>
                <a:gd name="T8" fmla="*/ 24 w 100"/>
                <a:gd name="T9" fmla="*/ 66 h 100"/>
                <a:gd name="T10" fmla="*/ 33 w 100"/>
                <a:gd name="T11" fmla="*/ 57 h 100"/>
                <a:gd name="T12" fmla="*/ 39 w 100"/>
                <a:gd name="T13" fmla="*/ 63 h 100"/>
                <a:gd name="T14" fmla="*/ 20 w 100"/>
                <a:gd name="T15" fmla="*/ 81 h 100"/>
                <a:gd name="T16" fmla="*/ 1 w 100"/>
                <a:gd name="T17" fmla="*/ 63 h 100"/>
                <a:gd name="T18" fmla="*/ 7 w 100"/>
                <a:gd name="T19" fmla="*/ 57 h 100"/>
                <a:gd name="T20" fmla="*/ 16 w 100"/>
                <a:gd name="T21" fmla="*/ 66 h 100"/>
                <a:gd name="T22" fmla="*/ 16 w 100"/>
                <a:gd name="T23" fmla="*/ 52 h 100"/>
                <a:gd name="T24" fmla="*/ 52 w 100"/>
                <a:gd name="T25" fmla="*/ 16 h 100"/>
                <a:gd name="T26" fmla="*/ 66 w 100"/>
                <a:gd name="T27" fmla="*/ 16 h 100"/>
                <a:gd name="T28" fmla="*/ 57 w 100"/>
                <a:gd name="T29" fmla="*/ 7 h 100"/>
                <a:gd name="T30" fmla="*/ 63 w 100"/>
                <a:gd name="T31" fmla="*/ 1 h 100"/>
                <a:gd name="T32" fmla="*/ 82 w 100"/>
                <a:gd name="T33" fmla="*/ 20 h 100"/>
                <a:gd name="T34" fmla="*/ 63 w 100"/>
                <a:gd name="T35" fmla="*/ 39 h 100"/>
                <a:gd name="T36" fmla="*/ 57 w 100"/>
                <a:gd name="T37" fmla="*/ 33 h 100"/>
                <a:gd name="T38" fmla="*/ 100 w 100"/>
                <a:gd name="T39" fmla="*/ 100 h 100"/>
                <a:gd name="T40" fmla="*/ 0 w 100"/>
                <a:gd name="T41" fmla="*/ 100 h 100"/>
                <a:gd name="T42" fmla="*/ 0 w 100"/>
                <a:gd name="T43" fmla="*/ 92 h 100"/>
                <a:gd name="T44" fmla="*/ 68 w 100"/>
                <a:gd name="T45" fmla="*/ 92 h 100"/>
                <a:gd name="T46" fmla="*/ 68 w 100"/>
                <a:gd name="T47" fmla="*/ 68 h 100"/>
                <a:gd name="T48" fmla="*/ 92 w 100"/>
                <a:gd name="T49" fmla="*/ 68 h 100"/>
                <a:gd name="T50" fmla="*/ 92 w 100"/>
                <a:gd name="T51" fmla="*/ 0 h 100"/>
                <a:gd name="T52" fmla="*/ 100 w 100"/>
                <a:gd name="T53" fmla="*/ 0 h 100"/>
                <a:gd name="T54" fmla="*/ 100 w 100"/>
                <a:gd name="T55" fmla="*/ 100 h 100"/>
                <a:gd name="T56" fmla="*/ 92 w 100"/>
                <a:gd name="T57" fmla="*/ 92 h 100"/>
                <a:gd name="T58" fmla="*/ 92 w 100"/>
                <a:gd name="T59" fmla="*/ 76 h 100"/>
                <a:gd name="T60" fmla="*/ 76 w 100"/>
                <a:gd name="T61" fmla="*/ 76 h 100"/>
                <a:gd name="T62" fmla="*/ 76 w 100"/>
                <a:gd name="T63" fmla="*/ 92 h 100"/>
                <a:gd name="T64" fmla="*/ 92 w 100"/>
                <a:gd name="T6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7" y="33"/>
                  </a:moveTo>
                  <a:cubicBezTo>
                    <a:pt x="66" y="24"/>
                    <a:pt x="66" y="24"/>
                    <a:pt x="66" y="24"/>
                  </a:cubicBezTo>
                  <a:cubicBezTo>
                    <a:pt x="52" y="24"/>
                    <a:pt x="52" y="24"/>
                    <a:pt x="52" y="24"/>
                  </a:cubicBezTo>
                  <a:cubicBezTo>
                    <a:pt x="36" y="24"/>
                    <a:pt x="24" y="36"/>
                    <a:pt x="24" y="52"/>
                  </a:cubicBezTo>
                  <a:cubicBezTo>
                    <a:pt x="24" y="66"/>
                    <a:pt x="24" y="66"/>
                    <a:pt x="24" y="66"/>
                  </a:cubicBezTo>
                  <a:cubicBezTo>
                    <a:pt x="33" y="57"/>
                    <a:pt x="33" y="57"/>
                    <a:pt x="33" y="57"/>
                  </a:cubicBezTo>
                  <a:cubicBezTo>
                    <a:pt x="39" y="63"/>
                    <a:pt x="39" y="63"/>
                    <a:pt x="39" y="63"/>
                  </a:cubicBezTo>
                  <a:cubicBezTo>
                    <a:pt x="20" y="81"/>
                    <a:pt x="20" y="81"/>
                    <a:pt x="20" y="81"/>
                  </a:cubicBezTo>
                  <a:cubicBezTo>
                    <a:pt x="1" y="63"/>
                    <a:pt x="1" y="63"/>
                    <a:pt x="1" y="63"/>
                  </a:cubicBezTo>
                  <a:cubicBezTo>
                    <a:pt x="7" y="57"/>
                    <a:pt x="7" y="57"/>
                    <a:pt x="7" y="57"/>
                  </a:cubicBezTo>
                  <a:cubicBezTo>
                    <a:pt x="16" y="66"/>
                    <a:pt x="16" y="66"/>
                    <a:pt x="16" y="66"/>
                  </a:cubicBezTo>
                  <a:cubicBezTo>
                    <a:pt x="16" y="52"/>
                    <a:pt x="16" y="52"/>
                    <a:pt x="16" y="52"/>
                  </a:cubicBezTo>
                  <a:cubicBezTo>
                    <a:pt x="16" y="32"/>
                    <a:pt x="32" y="16"/>
                    <a:pt x="52" y="16"/>
                  </a:cubicBezTo>
                  <a:cubicBezTo>
                    <a:pt x="66" y="16"/>
                    <a:pt x="66" y="16"/>
                    <a:pt x="66" y="16"/>
                  </a:cubicBezTo>
                  <a:cubicBezTo>
                    <a:pt x="57" y="7"/>
                    <a:pt x="57" y="7"/>
                    <a:pt x="57" y="7"/>
                  </a:cubicBezTo>
                  <a:cubicBezTo>
                    <a:pt x="63" y="1"/>
                    <a:pt x="63" y="1"/>
                    <a:pt x="63" y="1"/>
                  </a:cubicBezTo>
                  <a:cubicBezTo>
                    <a:pt x="82" y="20"/>
                    <a:pt x="82" y="20"/>
                    <a:pt x="82" y="20"/>
                  </a:cubicBezTo>
                  <a:cubicBezTo>
                    <a:pt x="63" y="39"/>
                    <a:pt x="63" y="39"/>
                    <a:pt x="63" y="39"/>
                  </a:cubicBezTo>
                  <a:lnTo>
                    <a:pt x="57" y="33"/>
                  </a:lnTo>
                  <a:close/>
                  <a:moveTo>
                    <a:pt x="100" y="100"/>
                  </a:moveTo>
                  <a:cubicBezTo>
                    <a:pt x="0" y="100"/>
                    <a:pt x="0" y="100"/>
                    <a:pt x="0" y="100"/>
                  </a:cubicBezTo>
                  <a:cubicBezTo>
                    <a:pt x="0" y="92"/>
                    <a:pt x="0" y="92"/>
                    <a:pt x="0" y="92"/>
                  </a:cubicBezTo>
                  <a:cubicBezTo>
                    <a:pt x="68" y="92"/>
                    <a:pt x="68" y="92"/>
                    <a:pt x="68" y="92"/>
                  </a:cubicBezTo>
                  <a:cubicBezTo>
                    <a:pt x="68" y="68"/>
                    <a:pt x="68" y="68"/>
                    <a:pt x="68" y="68"/>
                  </a:cubicBezTo>
                  <a:cubicBezTo>
                    <a:pt x="92" y="68"/>
                    <a:pt x="92" y="68"/>
                    <a:pt x="92" y="68"/>
                  </a:cubicBezTo>
                  <a:cubicBezTo>
                    <a:pt x="92" y="0"/>
                    <a:pt x="92" y="0"/>
                    <a:pt x="92" y="0"/>
                  </a:cubicBezTo>
                  <a:cubicBezTo>
                    <a:pt x="100" y="0"/>
                    <a:pt x="100" y="0"/>
                    <a:pt x="100" y="0"/>
                  </a:cubicBezTo>
                  <a:lnTo>
                    <a:pt x="100" y="100"/>
                  </a:lnTo>
                  <a:close/>
                  <a:moveTo>
                    <a:pt x="92" y="92"/>
                  </a:moveTo>
                  <a:cubicBezTo>
                    <a:pt x="92" y="76"/>
                    <a:pt x="92" y="76"/>
                    <a:pt x="92" y="76"/>
                  </a:cubicBezTo>
                  <a:cubicBezTo>
                    <a:pt x="76" y="76"/>
                    <a:pt x="76" y="76"/>
                    <a:pt x="76" y="76"/>
                  </a:cubicBezTo>
                  <a:cubicBezTo>
                    <a:pt x="76" y="92"/>
                    <a:pt x="76" y="92"/>
                    <a:pt x="76" y="92"/>
                  </a:cubicBezTo>
                  <a:lnTo>
                    <a:pt x="92" y="9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noChangeAspect="1" noEditPoints="1"/>
            </p:cNvSpPr>
            <p:nvPr/>
          </p:nvSpPr>
          <p:spPr bwMode="auto">
            <a:xfrm>
              <a:off x="4109920" y="1940342"/>
              <a:ext cx="424320" cy="424320"/>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72 w 128"/>
                <a:gd name="T33" fmla="*/ 36 h 128"/>
                <a:gd name="T34" fmla="*/ 111 w 128"/>
                <a:gd name="T35" fmla="*/ 36 h 128"/>
                <a:gd name="T36" fmla="*/ 88 w 128"/>
                <a:gd name="T37" fmla="*/ 51 h 128"/>
                <a:gd name="T38" fmla="*/ 72 w 128"/>
                <a:gd name="T39" fmla="*/ 40 h 128"/>
                <a:gd name="T40" fmla="*/ 72 w 128"/>
                <a:gd name="T41" fmla="*/ 36 h 128"/>
                <a:gd name="T42" fmla="*/ 8 w 128"/>
                <a:gd name="T43" fmla="*/ 28 h 128"/>
                <a:gd name="T44" fmla="*/ 28 w 128"/>
                <a:gd name="T45" fmla="*/ 8 h 128"/>
                <a:gd name="T46" fmla="*/ 73 w 128"/>
                <a:gd name="T47" fmla="*/ 8 h 128"/>
                <a:gd name="T48" fmla="*/ 64 w 128"/>
                <a:gd name="T49" fmla="*/ 28 h 128"/>
                <a:gd name="T50" fmla="*/ 64 w 128"/>
                <a:gd name="T51" fmla="*/ 84 h 128"/>
                <a:gd name="T52" fmla="*/ 8 w 128"/>
                <a:gd name="T53" fmla="*/ 84 h 128"/>
                <a:gd name="T54" fmla="*/ 8 w 128"/>
                <a:gd name="T55" fmla="*/ 28 h 128"/>
                <a:gd name="T56" fmla="*/ 72 w 128"/>
                <a:gd name="T57" fmla="*/ 84 h 128"/>
                <a:gd name="T58" fmla="*/ 72 w 128"/>
                <a:gd name="T59" fmla="*/ 50 h 128"/>
                <a:gd name="T60" fmla="*/ 88 w 128"/>
                <a:gd name="T61" fmla="*/ 60 h 128"/>
                <a:gd name="T62" fmla="*/ 120 w 128"/>
                <a:gd name="T63" fmla="*/ 39 h 128"/>
                <a:gd name="T64" fmla="*/ 120 w 128"/>
                <a:gd name="T65" fmla="*/ 84 h 128"/>
                <a:gd name="T66" fmla="*/ 72 w 128"/>
                <a:gd name="T67" fmla="*/ 84 h 128"/>
                <a:gd name="T68" fmla="*/ 48 w 128"/>
                <a:gd name="T69" fmla="*/ 32 h 128"/>
                <a:gd name="T70" fmla="*/ 48 w 128"/>
                <a:gd name="T71" fmla="*/ 40 h 128"/>
                <a:gd name="T72" fmla="*/ 32 w 128"/>
                <a:gd name="T73" fmla="*/ 40 h 128"/>
                <a:gd name="T74" fmla="*/ 32 w 128"/>
                <a:gd name="T75" fmla="*/ 48 h 128"/>
                <a:gd name="T76" fmla="*/ 24 w 128"/>
                <a:gd name="T77" fmla="*/ 48 h 128"/>
                <a:gd name="T78" fmla="*/ 24 w 128"/>
                <a:gd name="T79" fmla="*/ 32 h 128"/>
                <a:gd name="T80" fmla="*/ 48 w 128"/>
                <a:gd name="T81"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72" y="36"/>
                  </a:moveTo>
                  <a:cubicBezTo>
                    <a:pt x="111" y="36"/>
                    <a:pt x="111" y="36"/>
                    <a:pt x="111" y="36"/>
                  </a:cubicBezTo>
                  <a:cubicBezTo>
                    <a:pt x="88" y="51"/>
                    <a:pt x="88" y="51"/>
                    <a:pt x="88" y="51"/>
                  </a:cubicBezTo>
                  <a:cubicBezTo>
                    <a:pt x="72" y="40"/>
                    <a:pt x="72" y="40"/>
                    <a:pt x="72" y="40"/>
                  </a:cubicBezTo>
                  <a:lnTo>
                    <a:pt x="72" y="36"/>
                  </a:lnTo>
                  <a:close/>
                  <a:moveTo>
                    <a:pt x="8" y="28"/>
                  </a:moveTo>
                  <a:cubicBezTo>
                    <a:pt x="8" y="17"/>
                    <a:pt x="17" y="8"/>
                    <a:pt x="28" y="8"/>
                  </a:cubicBezTo>
                  <a:cubicBezTo>
                    <a:pt x="73" y="8"/>
                    <a:pt x="73" y="8"/>
                    <a:pt x="73" y="8"/>
                  </a:cubicBezTo>
                  <a:cubicBezTo>
                    <a:pt x="67" y="13"/>
                    <a:pt x="64" y="20"/>
                    <a:pt x="64" y="28"/>
                  </a:cubicBezTo>
                  <a:cubicBezTo>
                    <a:pt x="64" y="84"/>
                    <a:pt x="64" y="84"/>
                    <a:pt x="64" y="84"/>
                  </a:cubicBezTo>
                  <a:cubicBezTo>
                    <a:pt x="8" y="84"/>
                    <a:pt x="8" y="84"/>
                    <a:pt x="8" y="84"/>
                  </a:cubicBezTo>
                  <a:lnTo>
                    <a:pt x="8" y="28"/>
                  </a:lnTo>
                  <a:close/>
                  <a:moveTo>
                    <a:pt x="72" y="84"/>
                  </a:moveTo>
                  <a:cubicBezTo>
                    <a:pt x="72" y="50"/>
                    <a:pt x="72" y="50"/>
                    <a:pt x="72" y="50"/>
                  </a:cubicBezTo>
                  <a:cubicBezTo>
                    <a:pt x="88" y="60"/>
                    <a:pt x="88" y="60"/>
                    <a:pt x="88" y="60"/>
                  </a:cubicBezTo>
                  <a:cubicBezTo>
                    <a:pt x="120" y="39"/>
                    <a:pt x="120" y="39"/>
                    <a:pt x="120" y="39"/>
                  </a:cubicBezTo>
                  <a:cubicBezTo>
                    <a:pt x="120" y="84"/>
                    <a:pt x="120" y="84"/>
                    <a:pt x="120" y="84"/>
                  </a:cubicBezTo>
                  <a:lnTo>
                    <a:pt x="72" y="84"/>
                  </a:lnTo>
                  <a:close/>
                  <a:moveTo>
                    <a:pt x="48" y="32"/>
                  </a:moveTo>
                  <a:cubicBezTo>
                    <a:pt x="48" y="40"/>
                    <a:pt x="48" y="40"/>
                    <a:pt x="48" y="40"/>
                  </a:cubicBezTo>
                  <a:cubicBezTo>
                    <a:pt x="32" y="40"/>
                    <a:pt x="32" y="40"/>
                    <a:pt x="32" y="40"/>
                  </a:cubicBezTo>
                  <a:cubicBezTo>
                    <a:pt x="32" y="48"/>
                    <a:pt x="32" y="48"/>
                    <a:pt x="32" y="48"/>
                  </a:cubicBezTo>
                  <a:cubicBezTo>
                    <a:pt x="24" y="48"/>
                    <a:pt x="24" y="48"/>
                    <a:pt x="24" y="48"/>
                  </a:cubicBezTo>
                  <a:cubicBezTo>
                    <a:pt x="24" y="32"/>
                    <a:pt x="24" y="32"/>
                    <a:pt x="24" y="32"/>
                  </a:cubicBezTo>
                  <a:lnTo>
                    <a:pt x="48"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noChangeAspect="1" noEditPoints="1"/>
            </p:cNvSpPr>
            <p:nvPr/>
          </p:nvSpPr>
          <p:spPr bwMode="auto">
            <a:xfrm>
              <a:off x="5816848" y="1275643"/>
              <a:ext cx="345638" cy="345638"/>
            </a:xfrm>
            <a:custGeom>
              <a:avLst/>
              <a:gdLst>
                <a:gd name="T0" fmla="*/ 85 w 246"/>
                <a:gd name="T1" fmla="*/ 246 h 246"/>
                <a:gd name="T2" fmla="*/ 0 w 246"/>
                <a:gd name="T3" fmla="*/ 246 h 246"/>
                <a:gd name="T4" fmla="*/ 0 w 246"/>
                <a:gd name="T5" fmla="*/ 160 h 246"/>
                <a:gd name="T6" fmla="*/ 19 w 246"/>
                <a:gd name="T7" fmla="*/ 160 h 246"/>
                <a:gd name="T8" fmla="*/ 19 w 246"/>
                <a:gd name="T9" fmla="*/ 212 h 246"/>
                <a:gd name="T10" fmla="*/ 177 w 246"/>
                <a:gd name="T11" fmla="*/ 56 h 246"/>
                <a:gd name="T12" fmla="*/ 123 w 246"/>
                <a:gd name="T13" fmla="*/ 56 h 246"/>
                <a:gd name="T14" fmla="*/ 123 w 246"/>
                <a:gd name="T15" fmla="*/ 38 h 246"/>
                <a:gd name="T16" fmla="*/ 208 w 246"/>
                <a:gd name="T17" fmla="*/ 38 h 246"/>
                <a:gd name="T18" fmla="*/ 208 w 246"/>
                <a:gd name="T19" fmla="*/ 123 h 246"/>
                <a:gd name="T20" fmla="*/ 189 w 246"/>
                <a:gd name="T21" fmla="*/ 123 h 246"/>
                <a:gd name="T22" fmla="*/ 189 w 246"/>
                <a:gd name="T23" fmla="*/ 68 h 246"/>
                <a:gd name="T24" fmla="*/ 33 w 246"/>
                <a:gd name="T25" fmla="*/ 227 h 246"/>
                <a:gd name="T26" fmla="*/ 85 w 246"/>
                <a:gd name="T27" fmla="*/ 227 h 246"/>
                <a:gd name="T28" fmla="*/ 85 w 246"/>
                <a:gd name="T29" fmla="*/ 246 h 246"/>
                <a:gd name="T30" fmla="*/ 19 w 246"/>
                <a:gd name="T31" fmla="*/ 19 h 246"/>
                <a:gd name="T32" fmla="*/ 227 w 246"/>
                <a:gd name="T33" fmla="*/ 19 h 246"/>
                <a:gd name="T34" fmla="*/ 227 w 246"/>
                <a:gd name="T35" fmla="*/ 227 h 246"/>
                <a:gd name="T36" fmla="*/ 104 w 246"/>
                <a:gd name="T37" fmla="*/ 227 h 246"/>
                <a:gd name="T38" fmla="*/ 104 w 246"/>
                <a:gd name="T39" fmla="*/ 246 h 246"/>
                <a:gd name="T40" fmla="*/ 246 w 246"/>
                <a:gd name="T41" fmla="*/ 246 h 246"/>
                <a:gd name="T42" fmla="*/ 246 w 246"/>
                <a:gd name="T43" fmla="*/ 0 h 246"/>
                <a:gd name="T44" fmla="*/ 0 w 246"/>
                <a:gd name="T45" fmla="*/ 0 h 246"/>
                <a:gd name="T46" fmla="*/ 0 w 246"/>
                <a:gd name="T47" fmla="*/ 142 h 246"/>
                <a:gd name="T48" fmla="*/ 19 w 246"/>
                <a:gd name="T49" fmla="*/ 142 h 246"/>
                <a:gd name="T50" fmla="*/ 19 w 246"/>
                <a:gd name="T51"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 h="246">
                  <a:moveTo>
                    <a:pt x="85" y="246"/>
                  </a:moveTo>
                  <a:lnTo>
                    <a:pt x="0" y="246"/>
                  </a:lnTo>
                  <a:lnTo>
                    <a:pt x="0" y="160"/>
                  </a:lnTo>
                  <a:lnTo>
                    <a:pt x="19" y="160"/>
                  </a:lnTo>
                  <a:lnTo>
                    <a:pt x="19" y="212"/>
                  </a:lnTo>
                  <a:lnTo>
                    <a:pt x="177" y="56"/>
                  </a:lnTo>
                  <a:lnTo>
                    <a:pt x="123" y="56"/>
                  </a:lnTo>
                  <a:lnTo>
                    <a:pt x="123" y="38"/>
                  </a:lnTo>
                  <a:lnTo>
                    <a:pt x="208" y="38"/>
                  </a:lnTo>
                  <a:lnTo>
                    <a:pt x="208" y="123"/>
                  </a:lnTo>
                  <a:lnTo>
                    <a:pt x="189" y="123"/>
                  </a:lnTo>
                  <a:lnTo>
                    <a:pt x="189" y="68"/>
                  </a:lnTo>
                  <a:lnTo>
                    <a:pt x="33" y="227"/>
                  </a:lnTo>
                  <a:lnTo>
                    <a:pt x="85" y="227"/>
                  </a:lnTo>
                  <a:lnTo>
                    <a:pt x="85" y="246"/>
                  </a:lnTo>
                  <a:close/>
                  <a:moveTo>
                    <a:pt x="19" y="19"/>
                  </a:moveTo>
                  <a:lnTo>
                    <a:pt x="227" y="19"/>
                  </a:lnTo>
                  <a:lnTo>
                    <a:pt x="227" y="227"/>
                  </a:lnTo>
                  <a:lnTo>
                    <a:pt x="104" y="227"/>
                  </a:lnTo>
                  <a:lnTo>
                    <a:pt x="104" y="246"/>
                  </a:lnTo>
                  <a:lnTo>
                    <a:pt x="246" y="246"/>
                  </a:lnTo>
                  <a:lnTo>
                    <a:pt x="246" y="0"/>
                  </a:lnTo>
                  <a:lnTo>
                    <a:pt x="0" y="0"/>
                  </a:lnTo>
                  <a:lnTo>
                    <a:pt x="0" y="142"/>
                  </a:lnTo>
                  <a:lnTo>
                    <a:pt x="19" y="142"/>
                  </a:lnTo>
                  <a:lnTo>
                    <a:pt x="19"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noChangeAspect="1" noEditPoints="1"/>
            </p:cNvSpPr>
            <p:nvPr/>
          </p:nvSpPr>
          <p:spPr bwMode="auto">
            <a:xfrm>
              <a:off x="1329112" y="5588499"/>
              <a:ext cx="425726" cy="265552"/>
            </a:xfrm>
            <a:custGeom>
              <a:avLst/>
              <a:gdLst>
                <a:gd name="T0" fmla="*/ 52 w 128"/>
                <a:gd name="T1" fmla="*/ 80 h 80"/>
                <a:gd name="T2" fmla="*/ 32 w 128"/>
                <a:gd name="T3" fmla="*/ 60 h 80"/>
                <a:gd name="T4" fmla="*/ 35 w 128"/>
                <a:gd name="T5" fmla="*/ 50 h 80"/>
                <a:gd name="T6" fmla="*/ 42 w 128"/>
                <a:gd name="T7" fmla="*/ 54 h 80"/>
                <a:gd name="T8" fmla="*/ 40 w 128"/>
                <a:gd name="T9" fmla="*/ 60 h 80"/>
                <a:gd name="T10" fmla="*/ 52 w 128"/>
                <a:gd name="T11" fmla="*/ 72 h 80"/>
                <a:gd name="T12" fmla="*/ 64 w 128"/>
                <a:gd name="T13" fmla="*/ 60 h 80"/>
                <a:gd name="T14" fmla="*/ 72 w 128"/>
                <a:gd name="T15" fmla="*/ 60 h 80"/>
                <a:gd name="T16" fmla="*/ 52 w 128"/>
                <a:gd name="T17" fmla="*/ 80 h 80"/>
                <a:gd name="T18" fmla="*/ 128 w 128"/>
                <a:gd name="T19" fmla="*/ 0 h 80"/>
                <a:gd name="T20" fmla="*/ 120 w 128"/>
                <a:gd name="T21" fmla="*/ 0 h 80"/>
                <a:gd name="T22" fmla="*/ 8 w 128"/>
                <a:gd name="T23" fmla="*/ 20 h 80"/>
                <a:gd name="T24" fmla="*/ 0 w 128"/>
                <a:gd name="T25" fmla="*/ 20 h 80"/>
                <a:gd name="T26" fmla="*/ 0 w 128"/>
                <a:gd name="T27" fmla="*/ 52 h 80"/>
                <a:gd name="T28" fmla="*/ 8 w 128"/>
                <a:gd name="T29" fmla="*/ 52 h 80"/>
                <a:gd name="T30" fmla="*/ 119 w 128"/>
                <a:gd name="T31" fmla="*/ 72 h 80"/>
                <a:gd name="T32" fmla="*/ 128 w 128"/>
                <a:gd name="T33" fmla="*/ 72 h 80"/>
                <a:gd name="T34" fmla="*/ 128 w 128"/>
                <a:gd name="T35" fmla="*/ 0 h 80"/>
                <a:gd name="T36" fmla="*/ 8 w 128"/>
                <a:gd name="T37" fmla="*/ 28 h 80"/>
                <a:gd name="T38" fmla="*/ 120 w 128"/>
                <a:gd name="T39" fmla="*/ 8 h 80"/>
                <a:gd name="T40" fmla="*/ 120 w 128"/>
                <a:gd name="T41" fmla="*/ 64 h 80"/>
                <a:gd name="T42" fmla="*/ 9 w 128"/>
                <a:gd name="T43" fmla="*/ 44 h 80"/>
                <a:gd name="T44" fmla="*/ 8 w 128"/>
                <a:gd name="T45" fmla="*/ 44 h 80"/>
                <a:gd name="T46" fmla="*/ 8 w 128"/>
                <a:gd name="T47"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80">
                  <a:moveTo>
                    <a:pt x="52" y="80"/>
                  </a:moveTo>
                  <a:cubicBezTo>
                    <a:pt x="41" y="80"/>
                    <a:pt x="32" y="71"/>
                    <a:pt x="32" y="60"/>
                  </a:cubicBezTo>
                  <a:cubicBezTo>
                    <a:pt x="32" y="56"/>
                    <a:pt x="33" y="53"/>
                    <a:pt x="35" y="50"/>
                  </a:cubicBezTo>
                  <a:cubicBezTo>
                    <a:pt x="42" y="54"/>
                    <a:pt x="42" y="54"/>
                    <a:pt x="42" y="54"/>
                  </a:cubicBezTo>
                  <a:cubicBezTo>
                    <a:pt x="40" y="55"/>
                    <a:pt x="40" y="58"/>
                    <a:pt x="40" y="60"/>
                  </a:cubicBezTo>
                  <a:cubicBezTo>
                    <a:pt x="40" y="66"/>
                    <a:pt x="45" y="72"/>
                    <a:pt x="52" y="72"/>
                  </a:cubicBezTo>
                  <a:cubicBezTo>
                    <a:pt x="59" y="72"/>
                    <a:pt x="64" y="66"/>
                    <a:pt x="64" y="60"/>
                  </a:cubicBezTo>
                  <a:cubicBezTo>
                    <a:pt x="72" y="60"/>
                    <a:pt x="72" y="60"/>
                    <a:pt x="72" y="60"/>
                  </a:cubicBezTo>
                  <a:cubicBezTo>
                    <a:pt x="72" y="71"/>
                    <a:pt x="63" y="80"/>
                    <a:pt x="52" y="80"/>
                  </a:cubicBezTo>
                  <a:close/>
                  <a:moveTo>
                    <a:pt x="128" y="0"/>
                  </a:moveTo>
                  <a:cubicBezTo>
                    <a:pt x="120" y="0"/>
                    <a:pt x="120" y="0"/>
                    <a:pt x="120" y="0"/>
                  </a:cubicBezTo>
                  <a:cubicBezTo>
                    <a:pt x="8" y="20"/>
                    <a:pt x="8" y="20"/>
                    <a:pt x="8" y="20"/>
                  </a:cubicBezTo>
                  <a:cubicBezTo>
                    <a:pt x="0" y="20"/>
                    <a:pt x="0" y="20"/>
                    <a:pt x="0" y="20"/>
                  </a:cubicBezTo>
                  <a:cubicBezTo>
                    <a:pt x="0" y="52"/>
                    <a:pt x="0" y="52"/>
                    <a:pt x="0" y="52"/>
                  </a:cubicBezTo>
                  <a:cubicBezTo>
                    <a:pt x="8" y="52"/>
                    <a:pt x="8" y="52"/>
                    <a:pt x="8" y="52"/>
                  </a:cubicBezTo>
                  <a:cubicBezTo>
                    <a:pt x="119" y="72"/>
                    <a:pt x="119" y="72"/>
                    <a:pt x="119" y="72"/>
                  </a:cubicBezTo>
                  <a:cubicBezTo>
                    <a:pt x="128" y="72"/>
                    <a:pt x="128" y="72"/>
                    <a:pt x="128" y="72"/>
                  </a:cubicBezTo>
                  <a:lnTo>
                    <a:pt x="128" y="0"/>
                  </a:lnTo>
                  <a:close/>
                  <a:moveTo>
                    <a:pt x="8" y="28"/>
                  </a:moveTo>
                  <a:cubicBezTo>
                    <a:pt x="120" y="8"/>
                    <a:pt x="120" y="8"/>
                    <a:pt x="120" y="8"/>
                  </a:cubicBezTo>
                  <a:cubicBezTo>
                    <a:pt x="120" y="64"/>
                    <a:pt x="120" y="64"/>
                    <a:pt x="120" y="64"/>
                  </a:cubicBezTo>
                  <a:cubicBezTo>
                    <a:pt x="9" y="44"/>
                    <a:pt x="9" y="44"/>
                    <a:pt x="9" y="44"/>
                  </a:cubicBezTo>
                  <a:cubicBezTo>
                    <a:pt x="8" y="44"/>
                    <a:pt x="8" y="44"/>
                    <a:pt x="8" y="44"/>
                  </a:cubicBezTo>
                  <a:lnTo>
                    <a:pt x="8" y="2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noChangeAspect="1" noEditPoints="1"/>
            </p:cNvSpPr>
            <p:nvPr/>
          </p:nvSpPr>
          <p:spPr bwMode="auto">
            <a:xfrm>
              <a:off x="10403635" y="5429731"/>
              <a:ext cx="259932" cy="424320"/>
            </a:xfrm>
            <a:custGeom>
              <a:avLst/>
              <a:gdLst>
                <a:gd name="T0" fmla="*/ 170 w 185"/>
                <a:gd name="T1" fmla="*/ 153 h 302"/>
                <a:gd name="T2" fmla="*/ 185 w 185"/>
                <a:gd name="T3" fmla="*/ 167 h 302"/>
                <a:gd name="T4" fmla="*/ 92 w 185"/>
                <a:gd name="T5" fmla="*/ 260 h 302"/>
                <a:gd name="T6" fmla="*/ 0 w 185"/>
                <a:gd name="T7" fmla="*/ 167 h 302"/>
                <a:gd name="T8" fmla="*/ 14 w 185"/>
                <a:gd name="T9" fmla="*/ 153 h 302"/>
                <a:gd name="T10" fmla="*/ 83 w 185"/>
                <a:gd name="T11" fmla="*/ 222 h 302"/>
                <a:gd name="T12" fmla="*/ 83 w 185"/>
                <a:gd name="T13" fmla="*/ 0 h 302"/>
                <a:gd name="T14" fmla="*/ 102 w 185"/>
                <a:gd name="T15" fmla="*/ 0 h 302"/>
                <a:gd name="T16" fmla="*/ 102 w 185"/>
                <a:gd name="T17" fmla="*/ 222 h 302"/>
                <a:gd name="T18" fmla="*/ 170 w 185"/>
                <a:gd name="T19" fmla="*/ 153 h 302"/>
                <a:gd name="T20" fmla="*/ 7 w 185"/>
                <a:gd name="T21" fmla="*/ 302 h 302"/>
                <a:gd name="T22" fmla="*/ 177 w 185"/>
                <a:gd name="T23" fmla="*/ 302 h 302"/>
                <a:gd name="T24" fmla="*/ 177 w 185"/>
                <a:gd name="T25" fmla="*/ 283 h 302"/>
                <a:gd name="T26" fmla="*/ 7 w 185"/>
                <a:gd name="T27" fmla="*/ 283 h 302"/>
                <a:gd name="T28" fmla="*/ 7 w 185"/>
                <a:gd name="T2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02">
                  <a:moveTo>
                    <a:pt x="170" y="153"/>
                  </a:moveTo>
                  <a:lnTo>
                    <a:pt x="185" y="167"/>
                  </a:lnTo>
                  <a:lnTo>
                    <a:pt x="92" y="260"/>
                  </a:lnTo>
                  <a:lnTo>
                    <a:pt x="0" y="167"/>
                  </a:lnTo>
                  <a:lnTo>
                    <a:pt x="14" y="153"/>
                  </a:lnTo>
                  <a:lnTo>
                    <a:pt x="83" y="222"/>
                  </a:lnTo>
                  <a:lnTo>
                    <a:pt x="83" y="0"/>
                  </a:lnTo>
                  <a:lnTo>
                    <a:pt x="102" y="0"/>
                  </a:lnTo>
                  <a:lnTo>
                    <a:pt x="102" y="222"/>
                  </a:lnTo>
                  <a:lnTo>
                    <a:pt x="170" y="153"/>
                  </a:lnTo>
                  <a:close/>
                  <a:moveTo>
                    <a:pt x="7" y="302"/>
                  </a:moveTo>
                  <a:lnTo>
                    <a:pt x="177" y="302"/>
                  </a:lnTo>
                  <a:lnTo>
                    <a:pt x="177" y="283"/>
                  </a:lnTo>
                  <a:lnTo>
                    <a:pt x="7" y="283"/>
                  </a:lnTo>
                  <a:lnTo>
                    <a:pt x="7" y="3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ChangeAspect="1" noEditPoints="1"/>
            </p:cNvSpPr>
            <p:nvPr/>
          </p:nvSpPr>
          <p:spPr bwMode="auto">
            <a:xfrm>
              <a:off x="7535624" y="5449402"/>
              <a:ext cx="404650" cy="404649"/>
            </a:xfrm>
            <a:custGeom>
              <a:avLst/>
              <a:gdLst>
                <a:gd name="T0" fmla="*/ 105 w 148"/>
                <a:gd name="T1" fmla="*/ 78 h 148"/>
                <a:gd name="T2" fmla="*/ 38 w 148"/>
                <a:gd name="T3" fmla="*/ 78 h 148"/>
                <a:gd name="T4" fmla="*/ 38 w 148"/>
                <a:gd name="T5" fmla="*/ 70 h 148"/>
                <a:gd name="T6" fmla="*/ 105 w 148"/>
                <a:gd name="T7" fmla="*/ 70 h 148"/>
                <a:gd name="T8" fmla="*/ 105 w 148"/>
                <a:gd name="T9" fmla="*/ 78 h 148"/>
                <a:gd name="T10" fmla="*/ 113 w 148"/>
                <a:gd name="T11" fmla="*/ 74 h 148"/>
                <a:gd name="T12" fmla="*/ 76 w 148"/>
                <a:gd name="T13" fmla="*/ 37 h 148"/>
                <a:gd name="T14" fmla="*/ 71 w 148"/>
                <a:gd name="T15" fmla="*/ 42 h 148"/>
                <a:gd name="T16" fmla="*/ 102 w 148"/>
                <a:gd name="T17" fmla="*/ 74 h 148"/>
                <a:gd name="T18" fmla="*/ 71 w 148"/>
                <a:gd name="T19" fmla="*/ 105 h 148"/>
                <a:gd name="T20" fmla="*/ 76 w 148"/>
                <a:gd name="T21" fmla="*/ 110 h 148"/>
                <a:gd name="T22" fmla="*/ 113 w 148"/>
                <a:gd name="T23" fmla="*/ 74 h 148"/>
                <a:gd name="T24" fmla="*/ 148 w 148"/>
                <a:gd name="T25" fmla="*/ 74 h 148"/>
                <a:gd name="T26" fmla="*/ 74 w 148"/>
                <a:gd name="T27" fmla="*/ 0 h 148"/>
                <a:gd name="T28" fmla="*/ 0 w 148"/>
                <a:gd name="T29" fmla="*/ 74 h 148"/>
                <a:gd name="T30" fmla="*/ 74 w 148"/>
                <a:gd name="T31" fmla="*/ 148 h 148"/>
                <a:gd name="T32" fmla="*/ 148 w 148"/>
                <a:gd name="T33" fmla="*/ 74 h 148"/>
                <a:gd name="T34" fmla="*/ 140 w 148"/>
                <a:gd name="T35" fmla="*/ 74 h 148"/>
                <a:gd name="T36" fmla="*/ 74 w 148"/>
                <a:gd name="T37" fmla="*/ 140 h 148"/>
                <a:gd name="T38" fmla="*/ 8 w 148"/>
                <a:gd name="T39" fmla="*/ 74 h 148"/>
                <a:gd name="T40" fmla="*/ 74 w 148"/>
                <a:gd name="T41" fmla="*/ 8 h 148"/>
                <a:gd name="T42" fmla="*/ 140 w 148"/>
                <a:gd name="T4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48">
                  <a:moveTo>
                    <a:pt x="105" y="78"/>
                  </a:moveTo>
                  <a:cubicBezTo>
                    <a:pt x="38" y="78"/>
                    <a:pt x="38" y="78"/>
                    <a:pt x="38" y="78"/>
                  </a:cubicBezTo>
                  <a:cubicBezTo>
                    <a:pt x="38" y="70"/>
                    <a:pt x="38" y="70"/>
                    <a:pt x="38" y="70"/>
                  </a:cubicBezTo>
                  <a:cubicBezTo>
                    <a:pt x="105" y="70"/>
                    <a:pt x="105" y="70"/>
                    <a:pt x="105" y="70"/>
                  </a:cubicBezTo>
                  <a:lnTo>
                    <a:pt x="105" y="78"/>
                  </a:lnTo>
                  <a:close/>
                  <a:moveTo>
                    <a:pt x="113" y="74"/>
                  </a:moveTo>
                  <a:cubicBezTo>
                    <a:pt x="76" y="37"/>
                    <a:pt x="76" y="37"/>
                    <a:pt x="76" y="37"/>
                  </a:cubicBezTo>
                  <a:cubicBezTo>
                    <a:pt x="71" y="42"/>
                    <a:pt x="71" y="42"/>
                    <a:pt x="71" y="42"/>
                  </a:cubicBezTo>
                  <a:cubicBezTo>
                    <a:pt x="102" y="74"/>
                    <a:pt x="102" y="74"/>
                    <a:pt x="102" y="74"/>
                  </a:cubicBezTo>
                  <a:cubicBezTo>
                    <a:pt x="71" y="105"/>
                    <a:pt x="71" y="105"/>
                    <a:pt x="71" y="105"/>
                  </a:cubicBezTo>
                  <a:cubicBezTo>
                    <a:pt x="76" y="110"/>
                    <a:pt x="76" y="110"/>
                    <a:pt x="76" y="110"/>
                  </a:cubicBezTo>
                  <a:lnTo>
                    <a:pt x="113" y="74"/>
                  </a:lnTo>
                  <a:close/>
                  <a:moveTo>
                    <a:pt x="148" y="74"/>
                  </a:moveTo>
                  <a:cubicBezTo>
                    <a:pt x="148" y="33"/>
                    <a:pt x="115" y="0"/>
                    <a:pt x="74" y="0"/>
                  </a:cubicBezTo>
                  <a:cubicBezTo>
                    <a:pt x="33" y="0"/>
                    <a:pt x="0" y="33"/>
                    <a:pt x="0" y="74"/>
                  </a:cubicBezTo>
                  <a:cubicBezTo>
                    <a:pt x="0" y="114"/>
                    <a:pt x="33" y="148"/>
                    <a:pt x="74" y="148"/>
                  </a:cubicBezTo>
                  <a:cubicBezTo>
                    <a:pt x="115" y="148"/>
                    <a:pt x="148" y="114"/>
                    <a:pt x="148" y="74"/>
                  </a:cubicBezTo>
                  <a:close/>
                  <a:moveTo>
                    <a:pt x="140" y="74"/>
                  </a:moveTo>
                  <a:cubicBezTo>
                    <a:pt x="140" y="110"/>
                    <a:pt x="111" y="140"/>
                    <a:pt x="74" y="140"/>
                  </a:cubicBezTo>
                  <a:cubicBezTo>
                    <a:pt x="38" y="140"/>
                    <a:pt x="8" y="110"/>
                    <a:pt x="8" y="74"/>
                  </a:cubicBezTo>
                  <a:cubicBezTo>
                    <a:pt x="8" y="37"/>
                    <a:pt x="38" y="8"/>
                    <a:pt x="74" y="8"/>
                  </a:cubicBezTo>
                  <a:cubicBezTo>
                    <a:pt x="111" y="8"/>
                    <a:pt x="140" y="37"/>
                    <a:pt x="140" y="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noChangeAspect="1" noEditPoints="1"/>
            </p:cNvSpPr>
            <p:nvPr/>
          </p:nvSpPr>
          <p:spPr bwMode="auto">
            <a:xfrm>
              <a:off x="6630470" y="5429731"/>
              <a:ext cx="425726" cy="424320"/>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8 w 128"/>
                <a:gd name="T33" fmla="*/ 28 h 128"/>
                <a:gd name="T34" fmla="*/ 28 w 128"/>
                <a:gd name="T35" fmla="*/ 8 h 128"/>
                <a:gd name="T36" fmla="*/ 73 w 128"/>
                <a:gd name="T37" fmla="*/ 8 h 128"/>
                <a:gd name="T38" fmla="*/ 64 w 128"/>
                <a:gd name="T39" fmla="*/ 28 h 128"/>
                <a:gd name="T40" fmla="*/ 64 w 128"/>
                <a:gd name="T41" fmla="*/ 84 h 128"/>
                <a:gd name="T42" fmla="*/ 8 w 128"/>
                <a:gd name="T43" fmla="*/ 84 h 128"/>
                <a:gd name="T44" fmla="*/ 8 w 128"/>
                <a:gd name="T45" fmla="*/ 28 h 128"/>
                <a:gd name="T46" fmla="*/ 120 w 128"/>
                <a:gd name="T47" fmla="*/ 84 h 128"/>
                <a:gd name="T48" fmla="*/ 72 w 128"/>
                <a:gd name="T49" fmla="*/ 84 h 128"/>
                <a:gd name="T50" fmla="*/ 72 w 128"/>
                <a:gd name="T51" fmla="*/ 76 h 128"/>
                <a:gd name="T52" fmla="*/ 96 w 128"/>
                <a:gd name="T53" fmla="*/ 76 h 128"/>
                <a:gd name="T54" fmla="*/ 96 w 128"/>
                <a:gd name="T55" fmla="*/ 68 h 128"/>
                <a:gd name="T56" fmla="*/ 72 w 128"/>
                <a:gd name="T57" fmla="*/ 68 h 128"/>
                <a:gd name="T58" fmla="*/ 72 w 128"/>
                <a:gd name="T59" fmla="*/ 60 h 128"/>
                <a:gd name="T60" fmla="*/ 88 w 128"/>
                <a:gd name="T61" fmla="*/ 60 h 128"/>
                <a:gd name="T62" fmla="*/ 88 w 128"/>
                <a:gd name="T63" fmla="*/ 52 h 128"/>
                <a:gd name="T64" fmla="*/ 72 w 128"/>
                <a:gd name="T65" fmla="*/ 52 h 128"/>
                <a:gd name="T66" fmla="*/ 72 w 128"/>
                <a:gd name="T67" fmla="*/ 36 h 128"/>
                <a:gd name="T68" fmla="*/ 120 w 128"/>
                <a:gd name="T69" fmla="*/ 36 h 128"/>
                <a:gd name="T70" fmla="*/ 120 w 128"/>
                <a:gd name="T71" fmla="*/ 84 h 128"/>
                <a:gd name="T72" fmla="*/ 44 w 128"/>
                <a:gd name="T73" fmla="*/ 28 h 128"/>
                <a:gd name="T74" fmla="*/ 44 w 128"/>
                <a:gd name="T75" fmla="*/ 52 h 128"/>
                <a:gd name="T76" fmla="*/ 36 w 128"/>
                <a:gd name="T77" fmla="*/ 52 h 128"/>
                <a:gd name="T78" fmla="*/ 36 w 128"/>
                <a:gd name="T79" fmla="*/ 36 h 128"/>
                <a:gd name="T80" fmla="*/ 28 w 128"/>
                <a:gd name="T81" fmla="*/ 36 h 128"/>
                <a:gd name="T82" fmla="*/ 28 w 128"/>
                <a:gd name="T83" fmla="*/ 28 h 128"/>
                <a:gd name="T84" fmla="*/ 44 w 128"/>
                <a:gd name="T85" fmla="*/ 28 h 128"/>
                <a:gd name="T86" fmla="*/ 112 w 128"/>
                <a:gd name="T87" fmla="*/ 52 h 128"/>
                <a:gd name="T88" fmla="*/ 104 w 128"/>
                <a:gd name="T89" fmla="*/ 52 h 128"/>
                <a:gd name="T90" fmla="*/ 104 w 128"/>
                <a:gd name="T91" fmla="*/ 44 h 128"/>
                <a:gd name="T92" fmla="*/ 112 w 128"/>
                <a:gd name="T93" fmla="*/ 44 h 128"/>
                <a:gd name="T94" fmla="*/ 112 w 128"/>
                <a:gd name="T9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8" y="28"/>
                  </a:moveTo>
                  <a:cubicBezTo>
                    <a:pt x="8" y="17"/>
                    <a:pt x="17" y="8"/>
                    <a:pt x="28" y="8"/>
                  </a:cubicBezTo>
                  <a:cubicBezTo>
                    <a:pt x="73" y="8"/>
                    <a:pt x="73" y="8"/>
                    <a:pt x="73" y="8"/>
                  </a:cubicBezTo>
                  <a:cubicBezTo>
                    <a:pt x="68" y="13"/>
                    <a:pt x="64" y="20"/>
                    <a:pt x="64" y="28"/>
                  </a:cubicBezTo>
                  <a:cubicBezTo>
                    <a:pt x="64" y="84"/>
                    <a:pt x="64" y="84"/>
                    <a:pt x="64" y="84"/>
                  </a:cubicBezTo>
                  <a:cubicBezTo>
                    <a:pt x="8" y="84"/>
                    <a:pt x="8" y="84"/>
                    <a:pt x="8" y="84"/>
                  </a:cubicBezTo>
                  <a:lnTo>
                    <a:pt x="8" y="28"/>
                  </a:lnTo>
                  <a:close/>
                  <a:moveTo>
                    <a:pt x="120" y="84"/>
                  </a:moveTo>
                  <a:cubicBezTo>
                    <a:pt x="72" y="84"/>
                    <a:pt x="72" y="84"/>
                    <a:pt x="72" y="84"/>
                  </a:cubicBezTo>
                  <a:cubicBezTo>
                    <a:pt x="72" y="76"/>
                    <a:pt x="72" y="76"/>
                    <a:pt x="72" y="76"/>
                  </a:cubicBezTo>
                  <a:cubicBezTo>
                    <a:pt x="96" y="76"/>
                    <a:pt x="96" y="76"/>
                    <a:pt x="96" y="76"/>
                  </a:cubicBezTo>
                  <a:cubicBezTo>
                    <a:pt x="96" y="68"/>
                    <a:pt x="96" y="68"/>
                    <a:pt x="96" y="68"/>
                  </a:cubicBezTo>
                  <a:cubicBezTo>
                    <a:pt x="72" y="68"/>
                    <a:pt x="72" y="68"/>
                    <a:pt x="72" y="68"/>
                  </a:cubicBezTo>
                  <a:cubicBezTo>
                    <a:pt x="72" y="60"/>
                    <a:pt x="72" y="60"/>
                    <a:pt x="72" y="60"/>
                  </a:cubicBezTo>
                  <a:cubicBezTo>
                    <a:pt x="88" y="60"/>
                    <a:pt x="88" y="60"/>
                    <a:pt x="88" y="60"/>
                  </a:cubicBezTo>
                  <a:cubicBezTo>
                    <a:pt x="88" y="52"/>
                    <a:pt x="88" y="52"/>
                    <a:pt x="88" y="52"/>
                  </a:cubicBezTo>
                  <a:cubicBezTo>
                    <a:pt x="72" y="52"/>
                    <a:pt x="72" y="52"/>
                    <a:pt x="72" y="52"/>
                  </a:cubicBezTo>
                  <a:cubicBezTo>
                    <a:pt x="72" y="36"/>
                    <a:pt x="72" y="36"/>
                    <a:pt x="72" y="36"/>
                  </a:cubicBezTo>
                  <a:cubicBezTo>
                    <a:pt x="120" y="36"/>
                    <a:pt x="120" y="36"/>
                    <a:pt x="120" y="36"/>
                  </a:cubicBezTo>
                  <a:lnTo>
                    <a:pt x="120" y="84"/>
                  </a:lnTo>
                  <a:close/>
                  <a:moveTo>
                    <a:pt x="44" y="28"/>
                  </a:moveTo>
                  <a:cubicBezTo>
                    <a:pt x="44" y="52"/>
                    <a:pt x="44" y="52"/>
                    <a:pt x="44" y="52"/>
                  </a:cubicBezTo>
                  <a:cubicBezTo>
                    <a:pt x="36" y="52"/>
                    <a:pt x="36" y="52"/>
                    <a:pt x="36" y="52"/>
                  </a:cubicBezTo>
                  <a:cubicBezTo>
                    <a:pt x="36" y="36"/>
                    <a:pt x="36" y="36"/>
                    <a:pt x="36" y="36"/>
                  </a:cubicBezTo>
                  <a:cubicBezTo>
                    <a:pt x="28" y="36"/>
                    <a:pt x="28" y="36"/>
                    <a:pt x="28" y="36"/>
                  </a:cubicBezTo>
                  <a:cubicBezTo>
                    <a:pt x="28" y="28"/>
                    <a:pt x="28" y="28"/>
                    <a:pt x="28" y="28"/>
                  </a:cubicBezTo>
                  <a:lnTo>
                    <a:pt x="44" y="28"/>
                  </a:lnTo>
                  <a:close/>
                  <a:moveTo>
                    <a:pt x="112" y="52"/>
                  </a:moveTo>
                  <a:cubicBezTo>
                    <a:pt x="104" y="52"/>
                    <a:pt x="104" y="52"/>
                    <a:pt x="104" y="52"/>
                  </a:cubicBezTo>
                  <a:cubicBezTo>
                    <a:pt x="104" y="44"/>
                    <a:pt x="104" y="44"/>
                    <a:pt x="104" y="44"/>
                  </a:cubicBezTo>
                  <a:cubicBezTo>
                    <a:pt x="112" y="44"/>
                    <a:pt x="112" y="44"/>
                    <a:pt x="112" y="44"/>
                  </a:cubicBezTo>
                  <a:lnTo>
                    <a:pt x="11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noChangeAspect="1" noEditPoints="1"/>
            </p:cNvSpPr>
            <p:nvPr/>
          </p:nvSpPr>
          <p:spPr bwMode="auto">
            <a:xfrm>
              <a:off x="8475622" y="5535108"/>
              <a:ext cx="372334" cy="318943"/>
            </a:xfrm>
            <a:custGeom>
              <a:avLst/>
              <a:gdLst>
                <a:gd name="T0" fmla="*/ 246 w 265"/>
                <a:gd name="T1" fmla="*/ 208 h 227"/>
                <a:gd name="T2" fmla="*/ 142 w 265"/>
                <a:gd name="T3" fmla="*/ 208 h 227"/>
                <a:gd name="T4" fmla="*/ 142 w 265"/>
                <a:gd name="T5" fmla="*/ 123 h 227"/>
                <a:gd name="T6" fmla="*/ 19 w 265"/>
                <a:gd name="T7" fmla="*/ 123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42 h 227"/>
                <a:gd name="T28" fmla="*/ 123 w 265"/>
                <a:gd name="T29" fmla="*/ 142 h 227"/>
                <a:gd name="T30" fmla="*/ 123 w 265"/>
                <a:gd name="T31" fmla="*/ 208 h 227"/>
                <a:gd name="T32" fmla="*/ 19 w 265"/>
                <a:gd name="T33" fmla="*/ 208 h 227"/>
                <a:gd name="T34" fmla="*/ 19 w 265"/>
                <a:gd name="T35" fmla="*/ 142 h 227"/>
                <a:gd name="T36" fmla="*/ 263 w 265"/>
                <a:gd name="T37" fmla="*/ 17 h 227"/>
                <a:gd name="T38" fmla="*/ 194 w 265"/>
                <a:gd name="T39" fmla="*/ 85 h 227"/>
                <a:gd name="T40" fmla="*/ 227 w 265"/>
                <a:gd name="T41" fmla="*/ 85 h 227"/>
                <a:gd name="T42" fmla="*/ 227 w 265"/>
                <a:gd name="T43" fmla="*/ 104 h 227"/>
                <a:gd name="T44" fmla="*/ 161 w 265"/>
                <a:gd name="T45" fmla="*/ 104 h 227"/>
                <a:gd name="T46" fmla="*/ 161 w 265"/>
                <a:gd name="T47" fmla="*/ 38 h 227"/>
                <a:gd name="T48" fmla="*/ 180 w 265"/>
                <a:gd name="T49" fmla="*/ 38 h 227"/>
                <a:gd name="T50" fmla="*/ 180 w 265"/>
                <a:gd name="T51" fmla="*/ 71 h 227"/>
                <a:gd name="T52" fmla="*/ 251 w 265"/>
                <a:gd name="T53" fmla="*/ 3 h 227"/>
                <a:gd name="T54" fmla="*/ 263 w 265"/>
                <a:gd name="T55" fmla="*/ 1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42" y="208"/>
                  </a:lnTo>
                  <a:lnTo>
                    <a:pt x="142" y="123"/>
                  </a:lnTo>
                  <a:lnTo>
                    <a:pt x="19" y="123"/>
                  </a:lnTo>
                  <a:lnTo>
                    <a:pt x="19" y="19"/>
                  </a:lnTo>
                  <a:lnTo>
                    <a:pt x="180" y="19"/>
                  </a:lnTo>
                  <a:lnTo>
                    <a:pt x="180" y="0"/>
                  </a:lnTo>
                  <a:lnTo>
                    <a:pt x="0" y="0"/>
                  </a:lnTo>
                  <a:lnTo>
                    <a:pt x="0" y="227"/>
                  </a:lnTo>
                  <a:lnTo>
                    <a:pt x="265" y="227"/>
                  </a:lnTo>
                  <a:lnTo>
                    <a:pt x="265" y="85"/>
                  </a:lnTo>
                  <a:lnTo>
                    <a:pt x="246" y="85"/>
                  </a:lnTo>
                  <a:lnTo>
                    <a:pt x="246" y="208"/>
                  </a:lnTo>
                  <a:close/>
                  <a:moveTo>
                    <a:pt x="19" y="142"/>
                  </a:moveTo>
                  <a:lnTo>
                    <a:pt x="123" y="142"/>
                  </a:lnTo>
                  <a:lnTo>
                    <a:pt x="123" y="208"/>
                  </a:lnTo>
                  <a:lnTo>
                    <a:pt x="19" y="208"/>
                  </a:lnTo>
                  <a:lnTo>
                    <a:pt x="19" y="142"/>
                  </a:lnTo>
                  <a:close/>
                  <a:moveTo>
                    <a:pt x="263" y="17"/>
                  </a:moveTo>
                  <a:lnTo>
                    <a:pt x="194" y="85"/>
                  </a:lnTo>
                  <a:lnTo>
                    <a:pt x="227" y="85"/>
                  </a:lnTo>
                  <a:lnTo>
                    <a:pt x="227" y="104"/>
                  </a:lnTo>
                  <a:lnTo>
                    <a:pt x="161" y="104"/>
                  </a:lnTo>
                  <a:lnTo>
                    <a:pt x="161" y="38"/>
                  </a:lnTo>
                  <a:lnTo>
                    <a:pt x="180" y="38"/>
                  </a:lnTo>
                  <a:lnTo>
                    <a:pt x="180" y="71"/>
                  </a:lnTo>
                  <a:lnTo>
                    <a:pt x="251" y="3"/>
                  </a:lnTo>
                  <a:lnTo>
                    <a:pt x="263" y="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noChangeAspect="1"/>
            </p:cNvSpPr>
            <p:nvPr/>
          </p:nvSpPr>
          <p:spPr bwMode="auto">
            <a:xfrm>
              <a:off x="4149261" y="5508412"/>
              <a:ext cx="345638" cy="345639"/>
            </a:xfrm>
            <a:custGeom>
              <a:avLst/>
              <a:gdLst>
                <a:gd name="connsiteX0" fmla="*/ 195263 w 390525"/>
                <a:gd name="connsiteY0" fmla="*/ 58738 h 390526"/>
                <a:gd name="connsiteX1" fmla="*/ 330200 w 390525"/>
                <a:gd name="connsiteY1" fmla="*/ 58738 h 390526"/>
                <a:gd name="connsiteX2" fmla="*/ 330200 w 390525"/>
                <a:gd name="connsiteY2" fmla="*/ 195263 h 390526"/>
                <a:gd name="connsiteX3" fmla="*/ 300037 w 390525"/>
                <a:gd name="connsiteY3" fmla="*/ 195263 h 390526"/>
                <a:gd name="connsiteX4" fmla="*/ 300037 w 390525"/>
                <a:gd name="connsiteY4" fmla="*/ 107951 h 390526"/>
                <a:gd name="connsiteX5" fmla="*/ 49213 w 390525"/>
                <a:gd name="connsiteY5" fmla="*/ 360364 h 390526"/>
                <a:gd name="connsiteX6" fmla="*/ 134937 w 390525"/>
                <a:gd name="connsiteY6" fmla="*/ 360364 h 390526"/>
                <a:gd name="connsiteX7" fmla="*/ 134937 w 390525"/>
                <a:gd name="connsiteY7" fmla="*/ 390526 h 390526"/>
                <a:gd name="connsiteX8" fmla="*/ 0 w 390525"/>
                <a:gd name="connsiteY8" fmla="*/ 390526 h 390526"/>
                <a:gd name="connsiteX9" fmla="*/ 0 w 390525"/>
                <a:gd name="connsiteY9" fmla="*/ 254001 h 390526"/>
                <a:gd name="connsiteX10" fmla="*/ 30163 w 390525"/>
                <a:gd name="connsiteY10" fmla="*/ 254001 h 390526"/>
                <a:gd name="connsiteX11" fmla="*/ 30163 w 390525"/>
                <a:gd name="connsiteY11" fmla="*/ 336551 h 390526"/>
                <a:gd name="connsiteX12" fmla="*/ 277813 w 390525"/>
                <a:gd name="connsiteY12" fmla="*/ 88901 h 390526"/>
                <a:gd name="connsiteX13" fmla="*/ 195263 w 390525"/>
                <a:gd name="connsiteY13" fmla="*/ 88901 h 390526"/>
                <a:gd name="connsiteX14" fmla="*/ 0 w 390525"/>
                <a:gd name="connsiteY14" fmla="*/ 0 h 390526"/>
                <a:gd name="connsiteX15" fmla="*/ 390525 w 390525"/>
                <a:gd name="connsiteY15" fmla="*/ 0 h 390526"/>
                <a:gd name="connsiteX16" fmla="*/ 390525 w 390525"/>
                <a:gd name="connsiteY16" fmla="*/ 390525 h 390526"/>
                <a:gd name="connsiteX17" fmla="*/ 165100 w 390525"/>
                <a:gd name="connsiteY17" fmla="*/ 390525 h 390526"/>
                <a:gd name="connsiteX18" fmla="*/ 165100 w 390525"/>
                <a:gd name="connsiteY18" fmla="*/ 360363 h 390526"/>
                <a:gd name="connsiteX19" fmla="*/ 360363 w 390525"/>
                <a:gd name="connsiteY19" fmla="*/ 360363 h 390526"/>
                <a:gd name="connsiteX20" fmla="*/ 360363 w 390525"/>
                <a:gd name="connsiteY20" fmla="*/ 30163 h 390526"/>
                <a:gd name="connsiteX21" fmla="*/ 30163 w 390525"/>
                <a:gd name="connsiteY21" fmla="*/ 30163 h 390526"/>
                <a:gd name="connsiteX22" fmla="*/ 30163 w 390525"/>
                <a:gd name="connsiteY22" fmla="*/ 225425 h 390526"/>
                <a:gd name="connsiteX23" fmla="*/ 0 w 390525"/>
                <a:gd name="connsiteY23" fmla="*/ 225425 h 3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525" h="390526">
                  <a:moveTo>
                    <a:pt x="195263" y="58738"/>
                  </a:moveTo>
                  <a:lnTo>
                    <a:pt x="330200" y="58738"/>
                  </a:lnTo>
                  <a:lnTo>
                    <a:pt x="330200" y="195263"/>
                  </a:lnTo>
                  <a:lnTo>
                    <a:pt x="300037" y="195263"/>
                  </a:lnTo>
                  <a:lnTo>
                    <a:pt x="300037" y="107951"/>
                  </a:lnTo>
                  <a:lnTo>
                    <a:pt x="49213" y="360364"/>
                  </a:lnTo>
                  <a:lnTo>
                    <a:pt x="134937" y="360364"/>
                  </a:lnTo>
                  <a:lnTo>
                    <a:pt x="134937" y="390526"/>
                  </a:lnTo>
                  <a:lnTo>
                    <a:pt x="0" y="390526"/>
                  </a:lnTo>
                  <a:lnTo>
                    <a:pt x="0" y="254001"/>
                  </a:lnTo>
                  <a:lnTo>
                    <a:pt x="30163" y="254001"/>
                  </a:lnTo>
                  <a:lnTo>
                    <a:pt x="30163" y="336551"/>
                  </a:lnTo>
                  <a:lnTo>
                    <a:pt x="277813" y="88901"/>
                  </a:lnTo>
                  <a:lnTo>
                    <a:pt x="195263" y="88901"/>
                  </a:lnTo>
                  <a:close/>
                  <a:moveTo>
                    <a:pt x="0" y="0"/>
                  </a:moveTo>
                  <a:lnTo>
                    <a:pt x="390525" y="0"/>
                  </a:lnTo>
                  <a:lnTo>
                    <a:pt x="390525" y="390525"/>
                  </a:lnTo>
                  <a:lnTo>
                    <a:pt x="165100" y="390525"/>
                  </a:lnTo>
                  <a:lnTo>
                    <a:pt x="165100" y="360363"/>
                  </a:lnTo>
                  <a:lnTo>
                    <a:pt x="360363" y="360363"/>
                  </a:lnTo>
                  <a:lnTo>
                    <a:pt x="360363" y="30163"/>
                  </a:lnTo>
                  <a:lnTo>
                    <a:pt x="30163" y="30163"/>
                  </a:lnTo>
                  <a:lnTo>
                    <a:pt x="30163" y="225425"/>
                  </a:lnTo>
                  <a:lnTo>
                    <a:pt x="0" y="2254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a:spLocks noChangeAspect="1"/>
            </p:cNvSpPr>
            <p:nvPr/>
          </p:nvSpPr>
          <p:spPr bwMode="auto">
            <a:xfrm>
              <a:off x="2263379" y="5588499"/>
              <a:ext cx="434156" cy="265552"/>
            </a:xfrm>
            <a:custGeom>
              <a:avLst/>
              <a:gdLst>
                <a:gd name="connsiteX0" fmla="*/ 11113 w 490538"/>
                <a:gd name="connsiteY0" fmla="*/ 269875 h 300038"/>
                <a:gd name="connsiteX1" fmla="*/ 490538 w 490538"/>
                <a:gd name="connsiteY1" fmla="*/ 269875 h 300038"/>
                <a:gd name="connsiteX2" fmla="*/ 490538 w 490538"/>
                <a:gd name="connsiteY2" fmla="*/ 300038 h 300038"/>
                <a:gd name="connsiteX3" fmla="*/ 11113 w 490538"/>
                <a:gd name="connsiteY3" fmla="*/ 300038 h 300038"/>
                <a:gd name="connsiteX4" fmla="*/ 385763 w 490538"/>
                <a:gd name="connsiteY4" fmla="*/ 0 h 300038"/>
                <a:gd name="connsiteX5" fmla="*/ 490538 w 490538"/>
                <a:gd name="connsiteY5" fmla="*/ 0 h 300038"/>
                <a:gd name="connsiteX6" fmla="*/ 490538 w 490538"/>
                <a:gd name="connsiteY6" fmla="*/ 104775 h 300038"/>
                <a:gd name="connsiteX7" fmla="*/ 460376 w 490538"/>
                <a:gd name="connsiteY7" fmla="*/ 104775 h 300038"/>
                <a:gd name="connsiteX8" fmla="*/ 460376 w 490538"/>
                <a:gd name="connsiteY8" fmla="*/ 50614 h 300038"/>
                <a:gd name="connsiteX9" fmla="*/ 280988 w 490538"/>
                <a:gd name="connsiteY9" fmla="*/ 228600 h 300038"/>
                <a:gd name="connsiteX10" fmla="*/ 146050 w 490538"/>
                <a:gd name="connsiteY10" fmla="*/ 93663 h 300038"/>
                <a:gd name="connsiteX11" fmla="*/ 17463 w 490538"/>
                <a:gd name="connsiteY11" fmla="*/ 222250 h 300038"/>
                <a:gd name="connsiteX12" fmla="*/ 0 w 490538"/>
                <a:gd name="connsiteY12" fmla="*/ 198438 h 300038"/>
                <a:gd name="connsiteX13" fmla="*/ 146050 w 490538"/>
                <a:gd name="connsiteY13" fmla="*/ 52388 h 300038"/>
                <a:gd name="connsiteX14" fmla="*/ 280988 w 490538"/>
                <a:gd name="connsiteY14" fmla="*/ 187325 h 300038"/>
                <a:gd name="connsiteX15" fmla="*/ 438150 w 490538"/>
                <a:gd name="connsiteY15" fmla="*/ 30163 h 300038"/>
                <a:gd name="connsiteX16" fmla="*/ 385763 w 490538"/>
                <a:gd name="connsiteY16" fmla="*/ 30163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538" h="300038">
                  <a:moveTo>
                    <a:pt x="11113" y="269875"/>
                  </a:moveTo>
                  <a:lnTo>
                    <a:pt x="490538" y="269875"/>
                  </a:lnTo>
                  <a:lnTo>
                    <a:pt x="490538" y="300038"/>
                  </a:lnTo>
                  <a:lnTo>
                    <a:pt x="11113" y="300038"/>
                  </a:lnTo>
                  <a:close/>
                  <a:moveTo>
                    <a:pt x="385763" y="0"/>
                  </a:moveTo>
                  <a:lnTo>
                    <a:pt x="490538" y="0"/>
                  </a:lnTo>
                  <a:lnTo>
                    <a:pt x="490538" y="104775"/>
                  </a:lnTo>
                  <a:lnTo>
                    <a:pt x="460376" y="104775"/>
                  </a:lnTo>
                  <a:lnTo>
                    <a:pt x="460376" y="50614"/>
                  </a:lnTo>
                  <a:lnTo>
                    <a:pt x="280988" y="228600"/>
                  </a:lnTo>
                  <a:lnTo>
                    <a:pt x="146050" y="93663"/>
                  </a:lnTo>
                  <a:lnTo>
                    <a:pt x="17463" y="222250"/>
                  </a:lnTo>
                  <a:lnTo>
                    <a:pt x="0" y="198438"/>
                  </a:lnTo>
                  <a:lnTo>
                    <a:pt x="146050" y="52388"/>
                  </a:lnTo>
                  <a:lnTo>
                    <a:pt x="280988" y="187325"/>
                  </a:lnTo>
                  <a:lnTo>
                    <a:pt x="438150" y="30163"/>
                  </a:lnTo>
                  <a:lnTo>
                    <a:pt x="385763" y="301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noChangeAspect="1" noEditPoints="1"/>
            </p:cNvSpPr>
            <p:nvPr/>
          </p:nvSpPr>
          <p:spPr bwMode="auto">
            <a:xfrm>
              <a:off x="5777507" y="5481717"/>
              <a:ext cx="424320" cy="3723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noChangeAspect="1"/>
            </p:cNvSpPr>
            <p:nvPr/>
          </p:nvSpPr>
          <p:spPr bwMode="auto">
            <a:xfrm>
              <a:off x="9404756" y="5508413"/>
              <a:ext cx="358284" cy="345638"/>
            </a:xfrm>
            <a:custGeom>
              <a:avLst/>
              <a:gdLst>
                <a:gd name="T0" fmla="*/ 28 w 108"/>
                <a:gd name="T1" fmla="*/ 36 h 104"/>
                <a:gd name="T2" fmla="*/ 15 w 108"/>
                <a:gd name="T3" fmla="*/ 36 h 104"/>
                <a:gd name="T4" fmla="*/ 56 w 108"/>
                <a:gd name="T5" fmla="*/ 8 h 104"/>
                <a:gd name="T6" fmla="*/ 100 w 108"/>
                <a:gd name="T7" fmla="*/ 52 h 104"/>
                <a:gd name="T8" fmla="*/ 56 w 108"/>
                <a:gd name="T9" fmla="*/ 96 h 104"/>
                <a:gd name="T10" fmla="*/ 12 w 108"/>
                <a:gd name="T11" fmla="*/ 52 h 104"/>
                <a:gd name="T12" fmla="*/ 4 w 108"/>
                <a:gd name="T13" fmla="*/ 52 h 104"/>
                <a:gd name="T14" fmla="*/ 56 w 108"/>
                <a:gd name="T15" fmla="*/ 104 h 104"/>
                <a:gd name="T16" fmla="*/ 108 w 108"/>
                <a:gd name="T17" fmla="*/ 52 h 104"/>
                <a:gd name="T18" fmla="*/ 56 w 108"/>
                <a:gd name="T19" fmla="*/ 0 h 104"/>
                <a:gd name="T20" fmla="*/ 8 w 108"/>
                <a:gd name="T21" fmla="*/ 32 h 104"/>
                <a:gd name="T22" fmla="*/ 8 w 108"/>
                <a:gd name="T23" fmla="*/ 16 h 104"/>
                <a:gd name="T24" fmla="*/ 0 w 108"/>
                <a:gd name="T25" fmla="*/ 16 h 104"/>
                <a:gd name="T26" fmla="*/ 0 w 108"/>
                <a:gd name="T27" fmla="*/ 44 h 104"/>
                <a:gd name="T28" fmla="*/ 28 w 108"/>
                <a:gd name="T29" fmla="*/ 44 h 104"/>
                <a:gd name="T30" fmla="*/ 28 w 108"/>
                <a:gd name="T31"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04">
                  <a:moveTo>
                    <a:pt x="28" y="36"/>
                  </a:moveTo>
                  <a:cubicBezTo>
                    <a:pt x="15" y="36"/>
                    <a:pt x="15" y="36"/>
                    <a:pt x="15" y="36"/>
                  </a:cubicBezTo>
                  <a:cubicBezTo>
                    <a:pt x="21" y="19"/>
                    <a:pt x="37" y="8"/>
                    <a:pt x="56" y="8"/>
                  </a:cubicBezTo>
                  <a:cubicBezTo>
                    <a:pt x="80" y="8"/>
                    <a:pt x="100" y="27"/>
                    <a:pt x="100" y="52"/>
                  </a:cubicBezTo>
                  <a:cubicBezTo>
                    <a:pt x="100" y="76"/>
                    <a:pt x="80" y="96"/>
                    <a:pt x="56" y="96"/>
                  </a:cubicBezTo>
                  <a:cubicBezTo>
                    <a:pt x="31" y="96"/>
                    <a:pt x="12" y="76"/>
                    <a:pt x="12" y="52"/>
                  </a:cubicBezTo>
                  <a:cubicBezTo>
                    <a:pt x="4" y="52"/>
                    <a:pt x="4" y="52"/>
                    <a:pt x="4" y="52"/>
                  </a:cubicBezTo>
                  <a:cubicBezTo>
                    <a:pt x="4" y="80"/>
                    <a:pt x="27" y="104"/>
                    <a:pt x="56" y="104"/>
                  </a:cubicBezTo>
                  <a:cubicBezTo>
                    <a:pt x="84" y="104"/>
                    <a:pt x="108" y="80"/>
                    <a:pt x="108" y="52"/>
                  </a:cubicBezTo>
                  <a:cubicBezTo>
                    <a:pt x="108" y="23"/>
                    <a:pt x="84" y="0"/>
                    <a:pt x="56" y="0"/>
                  </a:cubicBezTo>
                  <a:cubicBezTo>
                    <a:pt x="34" y="0"/>
                    <a:pt x="16" y="13"/>
                    <a:pt x="8" y="32"/>
                  </a:cubicBezTo>
                  <a:cubicBezTo>
                    <a:pt x="8" y="16"/>
                    <a:pt x="8" y="16"/>
                    <a:pt x="8" y="16"/>
                  </a:cubicBezTo>
                  <a:cubicBezTo>
                    <a:pt x="0" y="16"/>
                    <a:pt x="0" y="16"/>
                    <a:pt x="0" y="16"/>
                  </a:cubicBezTo>
                  <a:cubicBezTo>
                    <a:pt x="0" y="44"/>
                    <a:pt x="0" y="44"/>
                    <a:pt x="0" y="44"/>
                  </a:cubicBezTo>
                  <a:cubicBezTo>
                    <a:pt x="28" y="44"/>
                    <a:pt x="28" y="44"/>
                    <a:pt x="28" y="44"/>
                  </a:cubicBezTo>
                  <a:lnTo>
                    <a:pt x="28" y="3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25"/>
            <p:cNvSpPr>
              <a:spLocks noChangeAspect="1" noChangeArrowheads="1"/>
            </p:cNvSpPr>
            <p:nvPr/>
          </p:nvSpPr>
          <p:spPr bwMode="auto">
            <a:xfrm>
              <a:off x="4917075" y="5588499"/>
              <a:ext cx="425726" cy="265552"/>
            </a:xfrm>
            <a:custGeom>
              <a:avLst/>
              <a:gdLst>
                <a:gd name="connsiteX0" fmla="*/ 0 w 481013"/>
                <a:gd name="connsiteY0" fmla="*/ 269875 h 300038"/>
                <a:gd name="connsiteX1" fmla="*/ 481013 w 481013"/>
                <a:gd name="connsiteY1" fmla="*/ 269875 h 300038"/>
                <a:gd name="connsiteX2" fmla="*/ 481013 w 481013"/>
                <a:gd name="connsiteY2" fmla="*/ 300038 h 300038"/>
                <a:gd name="connsiteX3" fmla="*/ 0 w 481013"/>
                <a:gd name="connsiteY3" fmla="*/ 300038 h 300038"/>
                <a:gd name="connsiteX4" fmla="*/ 90488 w 481013"/>
                <a:gd name="connsiteY4" fmla="*/ 209550 h 300038"/>
                <a:gd name="connsiteX5" fmla="*/ 150813 w 481013"/>
                <a:gd name="connsiteY5" fmla="*/ 209550 h 300038"/>
                <a:gd name="connsiteX6" fmla="*/ 150813 w 481013"/>
                <a:gd name="connsiteY6" fmla="*/ 239713 h 300038"/>
                <a:gd name="connsiteX7" fmla="*/ 90488 w 481013"/>
                <a:gd name="connsiteY7" fmla="*/ 239713 h 300038"/>
                <a:gd name="connsiteX8" fmla="*/ 0 w 481013"/>
                <a:gd name="connsiteY8" fmla="*/ 209550 h 300038"/>
                <a:gd name="connsiteX9" fmla="*/ 60325 w 481013"/>
                <a:gd name="connsiteY9" fmla="*/ 209550 h 300038"/>
                <a:gd name="connsiteX10" fmla="*/ 60325 w 481013"/>
                <a:gd name="connsiteY10" fmla="*/ 239713 h 300038"/>
                <a:gd name="connsiteX11" fmla="*/ 0 w 481013"/>
                <a:gd name="connsiteY11" fmla="*/ 239713 h 300038"/>
                <a:gd name="connsiteX12" fmla="*/ 376238 w 481013"/>
                <a:gd name="connsiteY12" fmla="*/ 0 h 300038"/>
                <a:gd name="connsiteX13" fmla="*/ 481013 w 481013"/>
                <a:gd name="connsiteY13" fmla="*/ 0 h 300038"/>
                <a:gd name="connsiteX14" fmla="*/ 481013 w 481013"/>
                <a:gd name="connsiteY14" fmla="*/ 104775 h 300038"/>
                <a:gd name="connsiteX15" fmla="*/ 450851 w 481013"/>
                <a:gd name="connsiteY15" fmla="*/ 104775 h 300038"/>
                <a:gd name="connsiteX16" fmla="*/ 450851 w 481013"/>
                <a:gd name="connsiteY16" fmla="*/ 53192 h 300038"/>
                <a:gd name="connsiteX17" fmla="*/ 258763 w 481013"/>
                <a:gd name="connsiteY17" fmla="*/ 239713 h 300038"/>
                <a:gd name="connsiteX18" fmla="*/ 180975 w 481013"/>
                <a:gd name="connsiteY18" fmla="*/ 239713 h 300038"/>
                <a:gd name="connsiteX19" fmla="*/ 180975 w 481013"/>
                <a:gd name="connsiteY19" fmla="*/ 209550 h 300038"/>
                <a:gd name="connsiteX20" fmla="*/ 247650 w 481013"/>
                <a:gd name="connsiteY20" fmla="*/ 209550 h 300038"/>
                <a:gd name="connsiteX21" fmla="*/ 427038 w 481013"/>
                <a:gd name="connsiteY21" fmla="*/ 30162 h 300038"/>
                <a:gd name="connsiteX22" fmla="*/ 376238 w 481013"/>
                <a:gd name="connsiteY22"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013" h="300038">
                  <a:moveTo>
                    <a:pt x="0" y="269875"/>
                  </a:moveTo>
                  <a:lnTo>
                    <a:pt x="481013" y="269875"/>
                  </a:lnTo>
                  <a:lnTo>
                    <a:pt x="481013" y="300038"/>
                  </a:lnTo>
                  <a:lnTo>
                    <a:pt x="0" y="300038"/>
                  </a:lnTo>
                  <a:close/>
                  <a:moveTo>
                    <a:pt x="90488" y="209550"/>
                  </a:moveTo>
                  <a:lnTo>
                    <a:pt x="150813" y="209550"/>
                  </a:lnTo>
                  <a:lnTo>
                    <a:pt x="150813" y="239713"/>
                  </a:lnTo>
                  <a:lnTo>
                    <a:pt x="90488" y="239713"/>
                  </a:lnTo>
                  <a:close/>
                  <a:moveTo>
                    <a:pt x="0" y="209550"/>
                  </a:moveTo>
                  <a:lnTo>
                    <a:pt x="60325" y="209550"/>
                  </a:lnTo>
                  <a:lnTo>
                    <a:pt x="60325" y="239713"/>
                  </a:lnTo>
                  <a:lnTo>
                    <a:pt x="0" y="239713"/>
                  </a:lnTo>
                  <a:close/>
                  <a:moveTo>
                    <a:pt x="376238" y="0"/>
                  </a:moveTo>
                  <a:lnTo>
                    <a:pt x="481013" y="0"/>
                  </a:lnTo>
                  <a:lnTo>
                    <a:pt x="481013" y="104775"/>
                  </a:lnTo>
                  <a:lnTo>
                    <a:pt x="450851" y="104775"/>
                  </a:lnTo>
                  <a:lnTo>
                    <a:pt x="450851" y="53192"/>
                  </a:lnTo>
                  <a:lnTo>
                    <a:pt x="258763" y="239713"/>
                  </a:lnTo>
                  <a:lnTo>
                    <a:pt x="180975" y="239713"/>
                  </a:lnTo>
                  <a:lnTo>
                    <a:pt x="180975" y="209550"/>
                  </a:lnTo>
                  <a:lnTo>
                    <a:pt x="247650" y="209550"/>
                  </a:lnTo>
                  <a:lnTo>
                    <a:pt x="427038" y="30162"/>
                  </a:lnTo>
                  <a:lnTo>
                    <a:pt x="376238" y="30162"/>
                  </a:lnTo>
                  <a:close/>
                </a:path>
              </a:pathLst>
            </a:custGeom>
            <a:grpFill/>
            <a:ln>
              <a:noFill/>
            </a:ln>
          </p:spPr>
          <p:txBody>
            <a:bodyPr vert="horz" wrap="square" lIns="91440" tIns="45720" rIns="91440" bIns="45720" numCol="1" anchor="t" anchorCtr="0" compatLnSpc="1">
              <a:prstTxWarp prst="textNoShape">
                <a:avLst/>
              </a:prstTxWarp>
            </a:bodyPr>
            <a:lstStyle/>
            <a:p>
              <a:r>
                <a:rPr lang="en-US" dirty="0"/>
                <a:t> </a:t>
              </a:r>
            </a:p>
          </p:txBody>
        </p:sp>
        <p:sp>
          <p:nvSpPr>
            <p:cNvPr id="125" name="Freeform 124"/>
            <p:cNvSpPr>
              <a:spLocks noChangeAspect="1" noChangeArrowheads="1"/>
            </p:cNvSpPr>
            <p:nvPr/>
          </p:nvSpPr>
          <p:spPr bwMode="auto">
            <a:xfrm>
              <a:off x="422287" y="5588499"/>
              <a:ext cx="424320" cy="265552"/>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noChangeAspect="1" noEditPoints="1"/>
            </p:cNvSpPr>
            <p:nvPr/>
          </p:nvSpPr>
          <p:spPr bwMode="auto">
            <a:xfrm>
              <a:off x="3199162" y="5613790"/>
              <a:ext cx="424320" cy="240261"/>
            </a:xfrm>
            <a:custGeom>
              <a:avLst/>
              <a:gdLst>
                <a:gd name="T0" fmla="*/ 302 w 302"/>
                <a:gd name="T1" fmla="*/ 0 h 171"/>
                <a:gd name="T2" fmla="*/ 302 w 302"/>
                <a:gd name="T3" fmla="*/ 19 h 171"/>
                <a:gd name="T4" fmla="*/ 57 w 302"/>
                <a:gd name="T5" fmla="*/ 19 h 171"/>
                <a:gd name="T6" fmla="*/ 57 w 302"/>
                <a:gd name="T7" fmla="*/ 0 h 171"/>
                <a:gd name="T8" fmla="*/ 302 w 302"/>
                <a:gd name="T9" fmla="*/ 0 h 171"/>
                <a:gd name="T10" fmla="*/ 0 w 302"/>
                <a:gd name="T11" fmla="*/ 171 h 171"/>
                <a:gd name="T12" fmla="*/ 19 w 302"/>
                <a:gd name="T13" fmla="*/ 171 h 171"/>
                <a:gd name="T14" fmla="*/ 19 w 302"/>
                <a:gd name="T15" fmla="*/ 152 h 171"/>
                <a:gd name="T16" fmla="*/ 0 w 302"/>
                <a:gd name="T17" fmla="*/ 152 h 171"/>
                <a:gd name="T18" fmla="*/ 0 w 302"/>
                <a:gd name="T19" fmla="*/ 171 h 171"/>
                <a:gd name="T20" fmla="*/ 0 w 302"/>
                <a:gd name="T21" fmla="*/ 95 h 171"/>
                <a:gd name="T22" fmla="*/ 19 w 302"/>
                <a:gd name="T23" fmla="*/ 95 h 171"/>
                <a:gd name="T24" fmla="*/ 19 w 302"/>
                <a:gd name="T25" fmla="*/ 76 h 171"/>
                <a:gd name="T26" fmla="*/ 0 w 302"/>
                <a:gd name="T27" fmla="*/ 76 h 171"/>
                <a:gd name="T28" fmla="*/ 0 w 302"/>
                <a:gd name="T29" fmla="*/ 95 h 171"/>
                <a:gd name="T30" fmla="*/ 0 w 302"/>
                <a:gd name="T31" fmla="*/ 19 h 171"/>
                <a:gd name="T32" fmla="*/ 19 w 302"/>
                <a:gd name="T33" fmla="*/ 19 h 171"/>
                <a:gd name="T34" fmla="*/ 19 w 302"/>
                <a:gd name="T35" fmla="*/ 0 h 171"/>
                <a:gd name="T36" fmla="*/ 0 w 302"/>
                <a:gd name="T37" fmla="*/ 0 h 171"/>
                <a:gd name="T38" fmla="*/ 0 w 302"/>
                <a:gd name="T39" fmla="*/ 19 h 171"/>
                <a:gd name="T40" fmla="*/ 57 w 302"/>
                <a:gd name="T41" fmla="*/ 95 h 171"/>
                <a:gd name="T42" fmla="*/ 302 w 302"/>
                <a:gd name="T43" fmla="*/ 95 h 171"/>
                <a:gd name="T44" fmla="*/ 302 w 302"/>
                <a:gd name="T45" fmla="*/ 76 h 171"/>
                <a:gd name="T46" fmla="*/ 57 w 302"/>
                <a:gd name="T47" fmla="*/ 76 h 171"/>
                <a:gd name="T48" fmla="*/ 57 w 302"/>
                <a:gd name="T49" fmla="*/ 95 h 171"/>
                <a:gd name="T50" fmla="*/ 57 w 302"/>
                <a:gd name="T51" fmla="*/ 171 h 171"/>
                <a:gd name="T52" fmla="*/ 302 w 302"/>
                <a:gd name="T53" fmla="*/ 171 h 171"/>
                <a:gd name="T54" fmla="*/ 302 w 302"/>
                <a:gd name="T55" fmla="*/ 152 h 171"/>
                <a:gd name="T56" fmla="*/ 57 w 302"/>
                <a:gd name="T57" fmla="*/ 152 h 171"/>
                <a:gd name="T58" fmla="*/ 57 w 302"/>
                <a:gd name="T5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71">
                  <a:moveTo>
                    <a:pt x="302" y="0"/>
                  </a:moveTo>
                  <a:lnTo>
                    <a:pt x="302" y="19"/>
                  </a:lnTo>
                  <a:lnTo>
                    <a:pt x="57" y="19"/>
                  </a:lnTo>
                  <a:lnTo>
                    <a:pt x="57" y="0"/>
                  </a:lnTo>
                  <a:lnTo>
                    <a:pt x="302" y="0"/>
                  </a:lnTo>
                  <a:close/>
                  <a:moveTo>
                    <a:pt x="0" y="171"/>
                  </a:moveTo>
                  <a:lnTo>
                    <a:pt x="19" y="171"/>
                  </a:lnTo>
                  <a:lnTo>
                    <a:pt x="19" y="152"/>
                  </a:lnTo>
                  <a:lnTo>
                    <a:pt x="0" y="152"/>
                  </a:lnTo>
                  <a:lnTo>
                    <a:pt x="0" y="171"/>
                  </a:lnTo>
                  <a:close/>
                  <a:moveTo>
                    <a:pt x="0" y="95"/>
                  </a:moveTo>
                  <a:lnTo>
                    <a:pt x="19" y="95"/>
                  </a:lnTo>
                  <a:lnTo>
                    <a:pt x="19" y="76"/>
                  </a:lnTo>
                  <a:lnTo>
                    <a:pt x="0" y="76"/>
                  </a:lnTo>
                  <a:lnTo>
                    <a:pt x="0" y="95"/>
                  </a:lnTo>
                  <a:close/>
                  <a:moveTo>
                    <a:pt x="0" y="19"/>
                  </a:moveTo>
                  <a:lnTo>
                    <a:pt x="19" y="19"/>
                  </a:lnTo>
                  <a:lnTo>
                    <a:pt x="19" y="0"/>
                  </a:lnTo>
                  <a:lnTo>
                    <a:pt x="0" y="0"/>
                  </a:lnTo>
                  <a:lnTo>
                    <a:pt x="0" y="19"/>
                  </a:lnTo>
                  <a:close/>
                  <a:moveTo>
                    <a:pt x="57" y="95"/>
                  </a:moveTo>
                  <a:lnTo>
                    <a:pt x="302" y="95"/>
                  </a:lnTo>
                  <a:lnTo>
                    <a:pt x="302" y="76"/>
                  </a:lnTo>
                  <a:lnTo>
                    <a:pt x="57" y="76"/>
                  </a:lnTo>
                  <a:lnTo>
                    <a:pt x="57" y="95"/>
                  </a:lnTo>
                  <a:close/>
                  <a:moveTo>
                    <a:pt x="57" y="171"/>
                  </a:moveTo>
                  <a:lnTo>
                    <a:pt x="302" y="171"/>
                  </a:lnTo>
                  <a:lnTo>
                    <a:pt x="302" y="152"/>
                  </a:lnTo>
                  <a:lnTo>
                    <a:pt x="57" y="152"/>
                  </a:lnTo>
                  <a:lnTo>
                    <a:pt x="57" y="17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noChangeAspect="1" noEditPoints="1"/>
            </p:cNvSpPr>
            <p:nvPr/>
          </p:nvSpPr>
          <p:spPr bwMode="auto">
            <a:xfrm>
              <a:off x="8441527" y="3393499"/>
              <a:ext cx="440526" cy="364184"/>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4"/>
            <p:cNvSpPr>
              <a:spLocks noChangeAspect="1"/>
            </p:cNvSpPr>
            <p:nvPr/>
          </p:nvSpPr>
          <p:spPr bwMode="auto">
            <a:xfrm>
              <a:off x="5803500" y="3393499"/>
              <a:ext cx="372334" cy="372334"/>
            </a:xfrm>
            <a:custGeom>
              <a:avLst/>
              <a:gdLst>
                <a:gd name="T0" fmla="*/ 0 w 265"/>
                <a:gd name="T1" fmla="*/ 133 h 265"/>
                <a:gd name="T2" fmla="*/ 57 w 265"/>
                <a:gd name="T3" fmla="*/ 189 h 265"/>
                <a:gd name="T4" fmla="*/ 57 w 265"/>
                <a:gd name="T5" fmla="*/ 161 h 265"/>
                <a:gd name="T6" fmla="*/ 26 w 265"/>
                <a:gd name="T7" fmla="*/ 133 h 265"/>
                <a:gd name="T8" fmla="*/ 132 w 265"/>
                <a:gd name="T9" fmla="*/ 26 h 265"/>
                <a:gd name="T10" fmla="*/ 236 w 265"/>
                <a:gd name="T11" fmla="*/ 133 h 265"/>
                <a:gd name="T12" fmla="*/ 132 w 265"/>
                <a:gd name="T13" fmla="*/ 237 h 265"/>
                <a:gd name="T14" fmla="*/ 94 w 265"/>
                <a:gd name="T15" fmla="*/ 199 h 265"/>
                <a:gd name="T16" fmla="*/ 94 w 265"/>
                <a:gd name="T17" fmla="*/ 142 h 265"/>
                <a:gd name="T18" fmla="*/ 165 w 265"/>
                <a:gd name="T19" fmla="*/ 142 h 265"/>
                <a:gd name="T20" fmla="*/ 135 w 265"/>
                <a:gd name="T21" fmla="*/ 173 h 265"/>
                <a:gd name="T22" fmla="*/ 146 w 265"/>
                <a:gd name="T23" fmla="*/ 185 h 265"/>
                <a:gd name="T24" fmla="*/ 201 w 265"/>
                <a:gd name="T25" fmla="*/ 133 h 265"/>
                <a:gd name="T26" fmla="*/ 146 w 265"/>
                <a:gd name="T27" fmla="*/ 78 h 265"/>
                <a:gd name="T28" fmla="*/ 135 w 265"/>
                <a:gd name="T29" fmla="*/ 90 h 265"/>
                <a:gd name="T30" fmla="*/ 165 w 265"/>
                <a:gd name="T31" fmla="*/ 123 h 265"/>
                <a:gd name="T32" fmla="*/ 75 w 265"/>
                <a:gd name="T33" fmla="*/ 123 h 265"/>
                <a:gd name="T34" fmla="*/ 75 w 265"/>
                <a:gd name="T35" fmla="*/ 180 h 265"/>
                <a:gd name="T36" fmla="*/ 75 w 265"/>
                <a:gd name="T37" fmla="*/ 208 h 265"/>
                <a:gd name="T38" fmla="*/ 94 w 265"/>
                <a:gd name="T39" fmla="*/ 227 h 265"/>
                <a:gd name="T40" fmla="*/ 132 w 265"/>
                <a:gd name="T41" fmla="*/ 265 h 265"/>
                <a:gd name="T42" fmla="*/ 265 w 265"/>
                <a:gd name="T43" fmla="*/ 133 h 265"/>
                <a:gd name="T44" fmla="*/ 132 w 265"/>
                <a:gd name="T45" fmla="*/ 0 h 265"/>
                <a:gd name="T46" fmla="*/ 0 w 265"/>
                <a:gd name="T47" fmla="*/ 13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5" h="265">
                  <a:moveTo>
                    <a:pt x="0" y="133"/>
                  </a:moveTo>
                  <a:lnTo>
                    <a:pt x="57" y="189"/>
                  </a:lnTo>
                  <a:lnTo>
                    <a:pt x="57" y="161"/>
                  </a:lnTo>
                  <a:lnTo>
                    <a:pt x="26" y="133"/>
                  </a:lnTo>
                  <a:lnTo>
                    <a:pt x="132" y="26"/>
                  </a:lnTo>
                  <a:lnTo>
                    <a:pt x="236" y="133"/>
                  </a:lnTo>
                  <a:lnTo>
                    <a:pt x="132" y="237"/>
                  </a:lnTo>
                  <a:lnTo>
                    <a:pt x="94" y="199"/>
                  </a:lnTo>
                  <a:lnTo>
                    <a:pt x="94" y="142"/>
                  </a:lnTo>
                  <a:lnTo>
                    <a:pt x="165" y="142"/>
                  </a:lnTo>
                  <a:lnTo>
                    <a:pt x="135" y="173"/>
                  </a:lnTo>
                  <a:lnTo>
                    <a:pt x="146" y="185"/>
                  </a:lnTo>
                  <a:lnTo>
                    <a:pt x="201" y="133"/>
                  </a:lnTo>
                  <a:lnTo>
                    <a:pt x="146" y="78"/>
                  </a:lnTo>
                  <a:lnTo>
                    <a:pt x="135" y="90"/>
                  </a:lnTo>
                  <a:lnTo>
                    <a:pt x="165" y="123"/>
                  </a:lnTo>
                  <a:lnTo>
                    <a:pt x="75" y="123"/>
                  </a:lnTo>
                  <a:lnTo>
                    <a:pt x="75" y="180"/>
                  </a:lnTo>
                  <a:lnTo>
                    <a:pt x="75" y="208"/>
                  </a:lnTo>
                  <a:lnTo>
                    <a:pt x="94" y="227"/>
                  </a:lnTo>
                  <a:lnTo>
                    <a:pt x="132" y="265"/>
                  </a:lnTo>
                  <a:lnTo>
                    <a:pt x="265" y="133"/>
                  </a:lnTo>
                  <a:lnTo>
                    <a:pt x="132" y="0"/>
                  </a:lnTo>
                  <a:lnTo>
                    <a:pt x="0" y="1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5"/>
            <p:cNvSpPr>
              <a:spLocks noChangeAspect="1" noEditPoints="1"/>
            </p:cNvSpPr>
            <p:nvPr/>
          </p:nvSpPr>
          <p:spPr bwMode="auto">
            <a:xfrm>
              <a:off x="3286321" y="3393499"/>
              <a:ext cx="250001" cy="364184"/>
            </a:xfrm>
            <a:custGeom>
              <a:avLst/>
              <a:gdLst>
                <a:gd name="T0" fmla="*/ 208 w 208"/>
                <a:gd name="T1" fmla="*/ 133 h 303"/>
                <a:gd name="T2" fmla="*/ 0 w 208"/>
                <a:gd name="T3" fmla="*/ 0 h 303"/>
                <a:gd name="T4" fmla="*/ 0 w 208"/>
                <a:gd name="T5" fmla="*/ 133 h 303"/>
                <a:gd name="T6" fmla="*/ 19 w 208"/>
                <a:gd name="T7" fmla="*/ 303 h 303"/>
                <a:gd name="T8" fmla="*/ 19 w 208"/>
                <a:gd name="T9" fmla="*/ 95 h 303"/>
                <a:gd name="T10" fmla="*/ 38 w 208"/>
                <a:gd name="T11" fmla="*/ 76 h 303"/>
                <a:gd name="T12" fmla="*/ 19 w 208"/>
                <a:gd name="T13" fmla="*/ 57 h 303"/>
                <a:gd name="T14" fmla="*/ 38 w 208"/>
                <a:gd name="T15" fmla="*/ 38 h 303"/>
                <a:gd name="T16" fmla="*/ 19 w 208"/>
                <a:gd name="T17" fmla="*/ 19 h 303"/>
                <a:gd name="T18" fmla="*/ 38 w 208"/>
                <a:gd name="T19" fmla="*/ 38 h 303"/>
                <a:gd name="T20" fmla="*/ 57 w 208"/>
                <a:gd name="T21" fmla="*/ 19 h 303"/>
                <a:gd name="T22" fmla="*/ 76 w 208"/>
                <a:gd name="T23" fmla="*/ 38 h 303"/>
                <a:gd name="T24" fmla="*/ 95 w 208"/>
                <a:gd name="T25" fmla="*/ 19 h 303"/>
                <a:gd name="T26" fmla="*/ 114 w 208"/>
                <a:gd name="T27" fmla="*/ 38 h 303"/>
                <a:gd name="T28" fmla="*/ 133 w 208"/>
                <a:gd name="T29" fmla="*/ 19 h 303"/>
                <a:gd name="T30" fmla="*/ 151 w 208"/>
                <a:gd name="T31" fmla="*/ 38 h 303"/>
                <a:gd name="T32" fmla="*/ 170 w 208"/>
                <a:gd name="T33" fmla="*/ 19 h 303"/>
                <a:gd name="T34" fmla="*/ 189 w 208"/>
                <a:gd name="T35" fmla="*/ 38 h 303"/>
                <a:gd name="T36" fmla="*/ 170 w 208"/>
                <a:gd name="T37" fmla="*/ 57 h 303"/>
                <a:gd name="T38" fmla="*/ 189 w 208"/>
                <a:gd name="T39" fmla="*/ 76 h 303"/>
                <a:gd name="T40" fmla="*/ 170 w 208"/>
                <a:gd name="T41" fmla="*/ 95 h 303"/>
                <a:gd name="T42" fmla="*/ 189 w 208"/>
                <a:gd name="T43" fmla="*/ 114 h 303"/>
                <a:gd name="T44" fmla="*/ 170 w 208"/>
                <a:gd name="T45" fmla="*/ 95 h 303"/>
                <a:gd name="T46" fmla="*/ 151 w 208"/>
                <a:gd name="T47" fmla="*/ 114 h 303"/>
                <a:gd name="T48" fmla="*/ 133 w 208"/>
                <a:gd name="T49" fmla="*/ 95 h 303"/>
                <a:gd name="T50" fmla="*/ 114 w 208"/>
                <a:gd name="T51" fmla="*/ 114 h 303"/>
                <a:gd name="T52" fmla="*/ 95 w 208"/>
                <a:gd name="T53" fmla="*/ 95 h 303"/>
                <a:gd name="T54" fmla="*/ 76 w 208"/>
                <a:gd name="T55" fmla="*/ 114 h 303"/>
                <a:gd name="T56" fmla="*/ 57 w 208"/>
                <a:gd name="T57" fmla="*/ 95 h 303"/>
                <a:gd name="T58" fmla="*/ 38 w 208"/>
                <a:gd name="T59" fmla="*/ 114 h 303"/>
                <a:gd name="T60" fmla="*/ 19 w 208"/>
                <a:gd name="T61" fmla="*/ 95 h 303"/>
                <a:gd name="T62" fmla="*/ 38 w 208"/>
                <a:gd name="T63" fmla="*/ 76 h 303"/>
                <a:gd name="T64" fmla="*/ 57 w 208"/>
                <a:gd name="T65" fmla="*/ 57 h 303"/>
                <a:gd name="T66" fmla="*/ 57 w 208"/>
                <a:gd name="T67" fmla="*/ 57 h 303"/>
                <a:gd name="T68" fmla="*/ 76 w 208"/>
                <a:gd name="T69" fmla="*/ 38 h 303"/>
                <a:gd name="T70" fmla="*/ 57 w 208"/>
                <a:gd name="T71" fmla="*/ 57 h 303"/>
                <a:gd name="T72" fmla="*/ 76 w 208"/>
                <a:gd name="T73" fmla="*/ 95 h 303"/>
                <a:gd name="T74" fmla="*/ 57 w 208"/>
                <a:gd name="T75" fmla="*/ 76 h 303"/>
                <a:gd name="T76" fmla="*/ 76 w 208"/>
                <a:gd name="T77" fmla="*/ 76 h 303"/>
                <a:gd name="T78" fmla="*/ 95 w 208"/>
                <a:gd name="T79" fmla="*/ 57 h 303"/>
                <a:gd name="T80" fmla="*/ 76 w 208"/>
                <a:gd name="T81" fmla="*/ 76 h 303"/>
                <a:gd name="T82" fmla="*/ 114 w 208"/>
                <a:gd name="T83" fmla="*/ 95 h 303"/>
                <a:gd name="T84" fmla="*/ 95 w 208"/>
                <a:gd name="T85" fmla="*/ 76 h 303"/>
                <a:gd name="T86" fmla="*/ 95 w 208"/>
                <a:gd name="T87" fmla="*/ 57 h 303"/>
                <a:gd name="T88" fmla="*/ 114 w 208"/>
                <a:gd name="T89" fmla="*/ 38 h 303"/>
                <a:gd name="T90" fmla="*/ 95 w 208"/>
                <a:gd name="T91" fmla="*/ 57 h 303"/>
                <a:gd name="T92" fmla="*/ 114 w 208"/>
                <a:gd name="T93" fmla="*/ 57 h 303"/>
                <a:gd name="T94" fmla="*/ 133 w 208"/>
                <a:gd name="T95" fmla="*/ 76 h 303"/>
                <a:gd name="T96" fmla="*/ 151 w 208"/>
                <a:gd name="T97" fmla="*/ 76 h 303"/>
                <a:gd name="T98" fmla="*/ 133 w 208"/>
                <a:gd name="T99" fmla="*/ 95 h 303"/>
                <a:gd name="T100" fmla="*/ 151 w 208"/>
                <a:gd name="T101" fmla="*/ 76 h 303"/>
                <a:gd name="T102" fmla="*/ 170 w 208"/>
                <a:gd name="T103" fmla="*/ 57 h 303"/>
                <a:gd name="T104" fmla="*/ 151 w 208"/>
                <a:gd name="T105" fmla="*/ 76 h 303"/>
                <a:gd name="T106" fmla="*/ 133 w 208"/>
                <a:gd name="T107" fmla="*/ 57 h 303"/>
                <a:gd name="T108" fmla="*/ 151 w 208"/>
                <a:gd name="T109" fmla="*/ 38 h 303"/>
                <a:gd name="T110" fmla="*/ 133 w 208"/>
                <a:gd name="T111" fmla="*/ 5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8" h="303">
                  <a:moveTo>
                    <a:pt x="19" y="133"/>
                  </a:moveTo>
                  <a:lnTo>
                    <a:pt x="208" y="133"/>
                  </a:lnTo>
                  <a:lnTo>
                    <a:pt x="208" y="0"/>
                  </a:lnTo>
                  <a:lnTo>
                    <a:pt x="0" y="0"/>
                  </a:lnTo>
                  <a:lnTo>
                    <a:pt x="0" y="123"/>
                  </a:lnTo>
                  <a:lnTo>
                    <a:pt x="0" y="133"/>
                  </a:lnTo>
                  <a:lnTo>
                    <a:pt x="0" y="303"/>
                  </a:lnTo>
                  <a:lnTo>
                    <a:pt x="19" y="303"/>
                  </a:lnTo>
                  <a:lnTo>
                    <a:pt x="19" y="133"/>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6" y="19"/>
                  </a:lnTo>
                  <a:lnTo>
                    <a:pt x="76" y="38"/>
                  </a:lnTo>
                  <a:lnTo>
                    <a:pt x="95" y="38"/>
                  </a:lnTo>
                  <a:lnTo>
                    <a:pt x="95" y="19"/>
                  </a:lnTo>
                  <a:lnTo>
                    <a:pt x="114" y="19"/>
                  </a:lnTo>
                  <a:lnTo>
                    <a:pt x="114" y="38"/>
                  </a:lnTo>
                  <a:lnTo>
                    <a:pt x="133" y="38"/>
                  </a:lnTo>
                  <a:lnTo>
                    <a:pt x="133" y="19"/>
                  </a:lnTo>
                  <a:lnTo>
                    <a:pt x="151" y="19"/>
                  </a:lnTo>
                  <a:lnTo>
                    <a:pt x="151" y="38"/>
                  </a:lnTo>
                  <a:lnTo>
                    <a:pt x="170" y="38"/>
                  </a:lnTo>
                  <a:lnTo>
                    <a:pt x="170" y="19"/>
                  </a:lnTo>
                  <a:lnTo>
                    <a:pt x="189" y="19"/>
                  </a:lnTo>
                  <a:lnTo>
                    <a:pt x="189" y="38"/>
                  </a:lnTo>
                  <a:lnTo>
                    <a:pt x="170" y="38"/>
                  </a:lnTo>
                  <a:lnTo>
                    <a:pt x="170" y="57"/>
                  </a:lnTo>
                  <a:lnTo>
                    <a:pt x="189" y="57"/>
                  </a:lnTo>
                  <a:lnTo>
                    <a:pt x="189" y="76"/>
                  </a:lnTo>
                  <a:lnTo>
                    <a:pt x="170" y="76"/>
                  </a:lnTo>
                  <a:lnTo>
                    <a:pt x="170" y="95"/>
                  </a:lnTo>
                  <a:lnTo>
                    <a:pt x="189" y="95"/>
                  </a:lnTo>
                  <a:lnTo>
                    <a:pt x="189" y="114"/>
                  </a:lnTo>
                  <a:lnTo>
                    <a:pt x="170" y="114"/>
                  </a:lnTo>
                  <a:lnTo>
                    <a:pt x="170" y="95"/>
                  </a:lnTo>
                  <a:lnTo>
                    <a:pt x="151" y="95"/>
                  </a:lnTo>
                  <a:lnTo>
                    <a:pt x="151" y="114"/>
                  </a:lnTo>
                  <a:lnTo>
                    <a:pt x="133" y="114"/>
                  </a:lnTo>
                  <a:lnTo>
                    <a:pt x="133" y="95"/>
                  </a:lnTo>
                  <a:lnTo>
                    <a:pt x="114" y="95"/>
                  </a:lnTo>
                  <a:lnTo>
                    <a:pt x="114" y="114"/>
                  </a:lnTo>
                  <a:lnTo>
                    <a:pt x="95" y="114"/>
                  </a:lnTo>
                  <a:lnTo>
                    <a:pt x="95" y="95"/>
                  </a:lnTo>
                  <a:lnTo>
                    <a:pt x="76" y="95"/>
                  </a:lnTo>
                  <a:lnTo>
                    <a:pt x="76" y="114"/>
                  </a:lnTo>
                  <a:lnTo>
                    <a:pt x="57" y="114"/>
                  </a:lnTo>
                  <a:lnTo>
                    <a:pt x="57" y="95"/>
                  </a:lnTo>
                  <a:lnTo>
                    <a:pt x="38" y="95"/>
                  </a:lnTo>
                  <a:lnTo>
                    <a:pt x="38" y="114"/>
                  </a:lnTo>
                  <a:lnTo>
                    <a:pt x="19" y="114"/>
                  </a:lnTo>
                  <a:lnTo>
                    <a:pt x="19" y="95"/>
                  </a:lnTo>
                  <a:close/>
                  <a:moveTo>
                    <a:pt x="57" y="76"/>
                  </a:moveTo>
                  <a:lnTo>
                    <a:pt x="38" y="76"/>
                  </a:lnTo>
                  <a:lnTo>
                    <a:pt x="38" y="57"/>
                  </a:lnTo>
                  <a:lnTo>
                    <a:pt x="57" y="57"/>
                  </a:lnTo>
                  <a:lnTo>
                    <a:pt x="57" y="76"/>
                  </a:lnTo>
                  <a:close/>
                  <a:moveTo>
                    <a:pt x="57" y="57"/>
                  </a:moveTo>
                  <a:lnTo>
                    <a:pt x="57" y="38"/>
                  </a:lnTo>
                  <a:lnTo>
                    <a:pt x="76" y="38"/>
                  </a:lnTo>
                  <a:lnTo>
                    <a:pt x="76" y="57"/>
                  </a:lnTo>
                  <a:lnTo>
                    <a:pt x="57" y="57"/>
                  </a:lnTo>
                  <a:close/>
                  <a:moveTo>
                    <a:pt x="76" y="76"/>
                  </a:moveTo>
                  <a:lnTo>
                    <a:pt x="76" y="95"/>
                  </a:lnTo>
                  <a:lnTo>
                    <a:pt x="57" y="95"/>
                  </a:lnTo>
                  <a:lnTo>
                    <a:pt x="57" y="76"/>
                  </a:lnTo>
                  <a:lnTo>
                    <a:pt x="76" y="76"/>
                  </a:lnTo>
                  <a:close/>
                  <a:moveTo>
                    <a:pt x="76" y="76"/>
                  </a:moveTo>
                  <a:lnTo>
                    <a:pt x="76" y="57"/>
                  </a:lnTo>
                  <a:lnTo>
                    <a:pt x="95" y="57"/>
                  </a:lnTo>
                  <a:lnTo>
                    <a:pt x="95" y="76"/>
                  </a:lnTo>
                  <a:lnTo>
                    <a:pt x="76" y="76"/>
                  </a:lnTo>
                  <a:close/>
                  <a:moveTo>
                    <a:pt x="114" y="76"/>
                  </a:moveTo>
                  <a:lnTo>
                    <a:pt x="114" y="95"/>
                  </a:lnTo>
                  <a:lnTo>
                    <a:pt x="95" y="95"/>
                  </a:lnTo>
                  <a:lnTo>
                    <a:pt x="95" y="76"/>
                  </a:lnTo>
                  <a:lnTo>
                    <a:pt x="114" y="76"/>
                  </a:lnTo>
                  <a:close/>
                  <a:moveTo>
                    <a:pt x="95" y="57"/>
                  </a:moveTo>
                  <a:lnTo>
                    <a:pt x="95" y="38"/>
                  </a:lnTo>
                  <a:lnTo>
                    <a:pt x="114" y="38"/>
                  </a:lnTo>
                  <a:lnTo>
                    <a:pt x="114" y="57"/>
                  </a:lnTo>
                  <a:lnTo>
                    <a:pt x="95" y="57"/>
                  </a:lnTo>
                  <a:close/>
                  <a:moveTo>
                    <a:pt x="114" y="76"/>
                  </a:moveTo>
                  <a:lnTo>
                    <a:pt x="114" y="57"/>
                  </a:lnTo>
                  <a:lnTo>
                    <a:pt x="133" y="57"/>
                  </a:lnTo>
                  <a:lnTo>
                    <a:pt x="133" y="76"/>
                  </a:lnTo>
                  <a:lnTo>
                    <a:pt x="114" y="76"/>
                  </a:lnTo>
                  <a:close/>
                  <a:moveTo>
                    <a:pt x="151" y="76"/>
                  </a:moveTo>
                  <a:lnTo>
                    <a:pt x="151" y="95"/>
                  </a:lnTo>
                  <a:lnTo>
                    <a:pt x="133" y="95"/>
                  </a:lnTo>
                  <a:lnTo>
                    <a:pt x="133" y="76"/>
                  </a:lnTo>
                  <a:lnTo>
                    <a:pt x="151" y="76"/>
                  </a:lnTo>
                  <a:close/>
                  <a:moveTo>
                    <a:pt x="151" y="57"/>
                  </a:moveTo>
                  <a:lnTo>
                    <a:pt x="170" y="57"/>
                  </a:lnTo>
                  <a:lnTo>
                    <a:pt x="170" y="76"/>
                  </a:lnTo>
                  <a:lnTo>
                    <a:pt x="151" y="76"/>
                  </a:lnTo>
                  <a:lnTo>
                    <a:pt x="151" y="57"/>
                  </a:lnTo>
                  <a:close/>
                  <a:moveTo>
                    <a:pt x="133" y="57"/>
                  </a:moveTo>
                  <a:lnTo>
                    <a:pt x="133" y="38"/>
                  </a:lnTo>
                  <a:lnTo>
                    <a:pt x="151" y="38"/>
                  </a:lnTo>
                  <a:lnTo>
                    <a:pt x="151" y="57"/>
                  </a:lnTo>
                  <a:lnTo>
                    <a:pt x="133"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noChangeAspect="1"/>
            </p:cNvSpPr>
            <p:nvPr/>
          </p:nvSpPr>
          <p:spPr bwMode="auto">
            <a:xfrm>
              <a:off x="4161204" y="3393499"/>
              <a:ext cx="321753" cy="372334"/>
            </a:xfrm>
            <a:custGeom>
              <a:avLst/>
              <a:gdLst>
                <a:gd name="T0" fmla="*/ 78 w 97"/>
                <a:gd name="T1" fmla="*/ 29 h 112"/>
                <a:gd name="T2" fmla="*/ 73 w 97"/>
                <a:gd name="T3" fmla="*/ 34 h 112"/>
                <a:gd name="T4" fmla="*/ 82 w 97"/>
                <a:gd name="T5" fmla="*/ 44 h 112"/>
                <a:gd name="T6" fmla="*/ 49 w 97"/>
                <a:gd name="T7" fmla="*/ 60 h 112"/>
                <a:gd name="T8" fmla="*/ 46 w 97"/>
                <a:gd name="T9" fmla="*/ 64 h 112"/>
                <a:gd name="T10" fmla="*/ 14 w 97"/>
                <a:gd name="T11" fmla="*/ 8 h 112"/>
                <a:gd name="T12" fmla="*/ 28 w 97"/>
                <a:gd name="T13" fmla="*/ 8 h 112"/>
                <a:gd name="T14" fmla="*/ 28 w 97"/>
                <a:gd name="T15" fmla="*/ 0 h 112"/>
                <a:gd name="T16" fmla="*/ 0 w 97"/>
                <a:gd name="T17" fmla="*/ 0 h 112"/>
                <a:gd name="T18" fmla="*/ 0 w 97"/>
                <a:gd name="T19" fmla="*/ 28 h 112"/>
                <a:gd name="T20" fmla="*/ 8 w 97"/>
                <a:gd name="T21" fmla="*/ 28 h 112"/>
                <a:gd name="T22" fmla="*/ 8 w 97"/>
                <a:gd name="T23" fmla="*/ 13 h 112"/>
                <a:gd name="T24" fmla="*/ 40 w 97"/>
                <a:gd name="T25" fmla="*/ 80 h 112"/>
                <a:gd name="T26" fmla="*/ 40 w 97"/>
                <a:gd name="T27" fmla="*/ 88 h 112"/>
                <a:gd name="T28" fmla="*/ 40 w 97"/>
                <a:gd name="T29" fmla="*/ 106 h 112"/>
                <a:gd name="T30" fmla="*/ 40 w 97"/>
                <a:gd name="T31" fmla="*/ 112 h 112"/>
                <a:gd name="T32" fmla="*/ 48 w 97"/>
                <a:gd name="T33" fmla="*/ 112 h 112"/>
                <a:gd name="T34" fmla="*/ 48 w 97"/>
                <a:gd name="T35" fmla="*/ 88 h 112"/>
                <a:gd name="T36" fmla="*/ 55 w 97"/>
                <a:gd name="T37" fmla="*/ 65 h 112"/>
                <a:gd name="T38" fmla="*/ 82 w 97"/>
                <a:gd name="T39" fmla="*/ 52 h 112"/>
                <a:gd name="T40" fmla="*/ 73 w 97"/>
                <a:gd name="T41" fmla="*/ 61 h 112"/>
                <a:gd name="T42" fmla="*/ 78 w 97"/>
                <a:gd name="T43" fmla="*/ 66 h 112"/>
                <a:gd name="T44" fmla="*/ 97 w 97"/>
                <a:gd name="T45" fmla="*/ 48 h 112"/>
                <a:gd name="T46" fmla="*/ 78 w 97"/>
                <a:gd name="T47" fmla="*/ 2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78" y="29"/>
                  </a:moveTo>
                  <a:cubicBezTo>
                    <a:pt x="73" y="34"/>
                    <a:pt x="73" y="34"/>
                    <a:pt x="73" y="34"/>
                  </a:cubicBezTo>
                  <a:cubicBezTo>
                    <a:pt x="82" y="44"/>
                    <a:pt x="82" y="44"/>
                    <a:pt x="82" y="44"/>
                  </a:cubicBezTo>
                  <a:cubicBezTo>
                    <a:pt x="68" y="45"/>
                    <a:pt x="57" y="51"/>
                    <a:pt x="49" y="60"/>
                  </a:cubicBezTo>
                  <a:cubicBezTo>
                    <a:pt x="48" y="61"/>
                    <a:pt x="47" y="63"/>
                    <a:pt x="46" y="64"/>
                  </a:cubicBezTo>
                  <a:cubicBezTo>
                    <a:pt x="43" y="50"/>
                    <a:pt x="36" y="27"/>
                    <a:pt x="14" y="8"/>
                  </a:cubicBezTo>
                  <a:cubicBezTo>
                    <a:pt x="28" y="8"/>
                    <a:pt x="28" y="8"/>
                    <a:pt x="28" y="8"/>
                  </a:cubicBezTo>
                  <a:cubicBezTo>
                    <a:pt x="28" y="0"/>
                    <a:pt x="28" y="0"/>
                    <a:pt x="28" y="0"/>
                  </a:cubicBezTo>
                  <a:cubicBezTo>
                    <a:pt x="0" y="0"/>
                    <a:pt x="0" y="0"/>
                    <a:pt x="0" y="0"/>
                  </a:cubicBezTo>
                  <a:cubicBezTo>
                    <a:pt x="0" y="28"/>
                    <a:pt x="0" y="28"/>
                    <a:pt x="0" y="28"/>
                  </a:cubicBezTo>
                  <a:cubicBezTo>
                    <a:pt x="8" y="28"/>
                    <a:pt x="8" y="28"/>
                    <a:pt x="8" y="28"/>
                  </a:cubicBezTo>
                  <a:cubicBezTo>
                    <a:pt x="8" y="13"/>
                    <a:pt x="8" y="13"/>
                    <a:pt x="8" y="13"/>
                  </a:cubicBezTo>
                  <a:cubicBezTo>
                    <a:pt x="40" y="41"/>
                    <a:pt x="40" y="79"/>
                    <a:pt x="40" y="80"/>
                  </a:cubicBezTo>
                  <a:cubicBezTo>
                    <a:pt x="40" y="88"/>
                    <a:pt x="40" y="88"/>
                    <a:pt x="40" y="88"/>
                  </a:cubicBezTo>
                  <a:cubicBezTo>
                    <a:pt x="40" y="106"/>
                    <a:pt x="40" y="106"/>
                    <a:pt x="40" y="106"/>
                  </a:cubicBezTo>
                  <a:cubicBezTo>
                    <a:pt x="40" y="112"/>
                    <a:pt x="40" y="112"/>
                    <a:pt x="40" y="112"/>
                  </a:cubicBezTo>
                  <a:cubicBezTo>
                    <a:pt x="48" y="112"/>
                    <a:pt x="48" y="112"/>
                    <a:pt x="48" y="112"/>
                  </a:cubicBezTo>
                  <a:cubicBezTo>
                    <a:pt x="48" y="88"/>
                    <a:pt x="48" y="88"/>
                    <a:pt x="48" y="88"/>
                  </a:cubicBezTo>
                  <a:cubicBezTo>
                    <a:pt x="48" y="79"/>
                    <a:pt x="50" y="71"/>
                    <a:pt x="55" y="65"/>
                  </a:cubicBezTo>
                  <a:cubicBezTo>
                    <a:pt x="62" y="58"/>
                    <a:pt x="71" y="53"/>
                    <a:pt x="82" y="52"/>
                  </a:cubicBezTo>
                  <a:cubicBezTo>
                    <a:pt x="73" y="61"/>
                    <a:pt x="73" y="61"/>
                    <a:pt x="73" y="61"/>
                  </a:cubicBezTo>
                  <a:cubicBezTo>
                    <a:pt x="78" y="66"/>
                    <a:pt x="78" y="66"/>
                    <a:pt x="78" y="66"/>
                  </a:cubicBezTo>
                  <a:cubicBezTo>
                    <a:pt x="97" y="48"/>
                    <a:pt x="97" y="48"/>
                    <a:pt x="97" y="48"/>
                  </a:cubicBezTo>
                  <a:lnTo>
                    <a:pt x="78"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noChangeAspect="1" noEditPoints="1"/>
            </p:cNvSpPr>
            <p:nvPr/>
          </p:nvSpPr>
          <p:spPr bwMode="auto">
            <a:xfrm>
              <a:off x="10237841" y="3393499"/>
              <a:ext cx="425726" cy="285222"/>
            </a:xfrm>
            <a:custGeom>
              <a:avLst/>
              <a:gdLst>
                <a:gd name="T0" fmla="*/ 170 w 303"/>
                <a:gd name="T1" fmla="*/ 57 h 203"/>
                <a:gd name="T2" fmla="*/ 152 w 303"/>
                <a:gd name="T3" fmla="*/ 75 h 203"/>
                <a:gd name="T4" fmla="*/ 133 w 303"/>
                <a:gd name="T5" fmla="*/ 57 h 203"/>
                <a:gd name="T6" fmla="*/ 76 w 303"/>
                <a:gd name="T7" fmla="*/ 0 h 203"/>
                <a:gd name="T8" fmla="*/ 0 w 303"/>
                <a:gd name="T9" fmla="*/ 75 h 203"/>
                <a:gd name="T10" fmla="*/ 57 w 303"/>
                <a:gd name="T11" fmla="*/ 132 h 203"/>
                <a:gd name="T12" fmla="*/ 118 w 303"/>
                <a:gd name="T13" fmla="*/ 71 h 203"/>
                <a:gd name="T14" fmla="*/ 137 w 303"/>
                <a:gd name="T15" fmla="*/ 90 h 203"/>
                <a:gd name="T16" fmla="*/ 38 w 303"/>
                <a:gd name="T17" fmla="*/ 189 h 203"/>
                <a:gd name="T18" fmla="*/ 52 w 303"/>
                <a:gd name="T19" fmla="*/ 203 h 203"/>
                <a:gd name="T20" fmla="*/ 152 w 303"/>
                <a:gd name="T21" fmla="*/ 104 h 203"/>
                <a:gd name="T22" fmla="*/ 251 w 303"/>
                <a:gd name="T23" fmla="*/ 203 h 203"/>
                <a:gd name="T24" fmla="*/ 265 w 303"/>
                <a:gd name="T25" fmla="*/ 189 h 203"/>
                <a:gd name="T26" fmla="*/ 166 w 303"/>
                <a:gd name="T27" fmla="*/ 90 h 203"/>
                <a:gd name="T28" fmla="*/ 185 w 303"/>
                <a:gd name="T29" fmla="*/ 71 h 203"/>
                <a:gd name="T30" fmla="*/ 246 w 303"/>
                <a:gd name="T31" fmla="*/ 132 h 203"/>
                <a:gd name="T32" fmla="*/ 303 w 303"/>
                <a:gd name="T33" fmla="*/ 75 h 203"/>
                <a:gd name="T34" fmla="*/ 227 w 303"/>
                <a:gd name="T35" fmla="*/ 0 h 203"/>
                <a:gd name="T36" fmla="*/ 170 w 303"/>
                <a:gd name="T37" fmla="*/ 57 h 203"/>
                <a:gd name="T38" fmla="*/ 57 w 303"/>
                <a:gd name="T39" fmla="*/ 104 h 203"/>
                <a:gd name="T40" fmla="*/ 29 w 303"/>
                <a:gd name="T41" fmla="*/ 75 h 203"/>
                <a:gd name="T42" fmla="*/ 76 w 303"/>
                <a:gd name="T43" fmla="*/ 28 h 203"/>
                <a:gd name="T44" fmla="*/ 104 w 303"/>
                <a:gd name="T45" fmla="*/ 57 h 203"/>
                <a:gd name="T46" fmla="*/ 57 w 303"/>
                <a:gd name="T47" fmla="*/ 104 h 203"/>
                <a:gd name="T48" fmla="*/ 275 w 303"/>
                <a:gd name="T49" fmla="*/ 75 h 203"/>
                <a:gd name="T50" fmla="*/ 246 w 303"/>
                <a:gd name="T51" fmla="*/ 104 h 203"/>
                <a:gd name="T52" fmla="*/ 199 w 303"/>
                <a:gd name="T53" fmla="*/ 57 h 203"/>
                <a:gd name="T54" fmla="*/ 227 w 303"/>
                <a:gd name="T55" fmla="*/ 28 h 203"/>
                <a:gd name="T56" fmla="*/ 275 w 303"/>
                <a:gd name="T57" fmla="*/ 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03">
                  <a:moveTo>
                    <a:pt x="170" y="57"/>
                  </a:moveTo>
                  <a:lnTo>
                    <a:pt x="152" y="75"/>
                  </a:lnTo>
                  <a:lnTo>
                    <a:pt x="133" y="57"/>
                  </a:lnTo>
                  <a:lnTo>
                    <a:pt x="76" y="0"/>
                  </a:lnTo>
                  <a:lnTo>
                    <a:pt x="0" y="75"/>
                  </a:lnTo>
                  <a:lnTo>
                    <a:pt x="57" y="132"/>
                  </a:lnTo>
                  <a:lnTo>
                    <a:pt x="118" y="71"/>
                  </a:lnTo>
                  <a:lnTo>
                    <a:pt x="137" y="90"/>
                  </a:lnTo>
                  <a:lnTo>
                    <a:pt x="38" y="189"/>
                  </a:lnTo>
                  <a:lnTo>
                    <a:pt x="52" y="203"/>
                  </a:lnTo>
                  <a:lnTo>
                    <a:pt x="152" y="104"/>
                  </a:lnTo>
                  <a:lnTo>
                    <a:pt x="251" y="203"/>
                  </a:lnTo>
                  <a:lnTo>
                    <a:pt x="265" y="189"/>
                  </a:lnTo>
                  <a:lnTo>
                    <a:pt x="166" y="90"/>
                  </a:lnTo>
                  <a:lnTo>
                    <a:pt x="185" y="71"/>
                  </a:lnTo>
                  <a:lnTo>
                    <a:pt x="246" y="132"/>
                  </a:lnTo>
                  <a:lnTo>
                    <a:pt x="303" y="75"/>
                  </a:lnTo>
                  <a:lnTo>
                    <a:pt x="227" y="0"/>
                  </a:lnTo>
                  <a:lnTo>
                    <a:pt x="170" y="57"/>
                  </a:lnTo>
                  <a:close/>
                  <a:moveTo>
                    <a:pt x="57" y="104"/>
                  </a:moveTo>
                  <a:lnTo>
                    <a:pt x="29" y="75"/>
                  </a:lnTo>
                  <a:lnTo>
                    <a:pt x="76" y="28"/>
                  </a:lnTo>
                  <a:lnTo>
                    <a:pt x="104" y="57"/>
                  </a:lnTo>
                  <a:lnTo>
                    <a:pt x="57" y="104"/>
                  </a:lnTo>
                  <a:close/>
                  <a:moveTo>
                    <a:pt x="275" y="75"/>
                  </a:moveTo>
                  <a:lnTo>
                    <a:pt x="246" y="104"/>
                  </a:lnTo>
                  <a:lnTo>
                    <a:pt x="199" y="57"/>
                  </a:lnTo>
                  <a:lnTo>
                    <a:pt x="227" y="28"/>
                  </a:lnTo>
                  <a:lnTo>
                    <a:pt x="275" y="7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ChangeAspect="1" noEditPoints="1"/>
            </p:cNvSpPr>
            <p:nvPr/>
          </p:nvSpPr>
          <p:spPr bwMode="auto">
            <a:xfrm>
              <a:off x="7525086" y="3393499"/>
              <a:ext cx="425726" cy="238856"/>
            </a:xfrm>
            <a:custGeom>
              <a:avLst/>
              <a:gdLst>
                <a:gd name="T0" fmla="*/ 76 w 303"/>
                <a:gd name="T1" fmla="*/ 0 h 170"/>
                <a:gd name="T2" fmla="*/ 57 w 303"/>
                <a:gd name="T3" fmla="*/ 0 h 170"/>
                <a:gd name="T4" fmla="*/ 57 w 303"/>
                <a:gd name="T5" fmla="*/ 170 h 170"/>
                <a:gd name="T6" fmla="*/ 76 w 303"/>
                <a:gd name="T7" fmla="*/ 170 h 170"/>
                <a:gd name="T8" fmla="*/ 284 w 303"/>
                <a:gd name="T9" fmla="*/ 170 h 170"/>
                <a:gd name="T10" fmla="*/ 303 w 303"/>
                <a:gd name="T11" fmla="*/ 170 h 170"/>
                <a:gd name="T12" fmla="*/ 303 w 303"/>
                <a:gd name="T13" fmla="*/ 0 h 170"/>
                <a:gd name="T14" fmla="*/ 284 w 303"/>
                <a:gd name="T15" fmla="*/ 0 h 170"/>
                <a:gd name="T16" fmla="*/ 76 w 303"/>
                <a:gd name="T17" fmla="*/ 0 h 170"/>
                <a:gd name="T18" fmla="*/ 284 w 303"/>
                <a:gd name="T19" fmla="*/ 151 h 170"/>
                <a:gd name="T20" fmla="*/ 76 w 303"/>
                <a:gd name="T21" fmla="*/ 151 h 170"/>
                <a:gd name="T22" fmla="*/ 76 w 303"/>
                <a:gd name="T23" fmla="*/ 19 h 170"/>
                <a:gd name="T24" fmla="*/ 284 w 303"/>
                <a:gd name="T25" fmla="*/ 19 h 170"/>
                <a:gd name="T26" fmla="*/ 284 w 303"/>
                <a:gd name="T27" fmla="*/ 151 h 170"/>
                <a:gd name="T28" fmla="*/ 38 w 303"/>
                <a:gd name="T29" fmla="*/ 19 h 170"/>
                <a:gd name="T30" fmla="*/ 0 w 303"/>
                <a:gd name="T31" fmla="*/ 19 h 170"/>
                <a:gd name="T32" fmla="*/ 0 w 303"/>
                <a:gd name="T33" fmla="*/ 0 h 170"/>
                <a:gd name="T34" fmla="*/ 38 w 303"/>
                <a:gd name="T35" fmla="*/ 0 h 170"/>
                <a:gd name="T36" fmla="*/ 38 w 303"/>
                <a:gd name="T37" fmla="*/ 19 h 170"/>
                <a:gd name="T38" fmla="*/ 38 w 303"/>
                <a:gd name="T39" fmla="*/ 56 h 170"/>
                <a:gd name="T40" fmla="*/ 0 w 303"/>
                <a:gd name="T41" fmla="*/ 56 h 170"/>
                <a:gd name="T42" fmla="*/ 0 w 303"/>
                <a:gd name="T43" fmla="*/ 38 h 170"/>
                <a:gd name="T44" fmla="*/ 38 w 303"/>
                <a:gd name="T45" fmla="*/ 38 h 170"/>
                <a:gd name="T46" fmla="*/ 38 w 303"/>
                <a:gd name="T47" fmla="*/ 56 h 170"/>
                <a:gd name="T48" fmla="*/ 38 w 303"/>
                <a:gd name="T49" fmla="*/ 94 h 170"/>
                <a:gd name="T50" fmla="*/ 0 w 303"/>
                <a:gd name="T51" fmla="*/ 94 h 170"/>
                <a:gd name="T52" fmla="*/ 0 w 303"/>
                <a:gd name="T53" fmla="*/ 75 h 170"/>
                <a:gd name="T54" fmla="*/ 38 w 303"/>
                <a:gd name="T55" fmla="*/ 75 h 170"/>
                <a:gd name="T56" fmla="*/ 38 w 303"/>
                <a:gd name="T57" fmla="*/ 94 h 170"/>
                <a:gd name="T58" fmla="*/ 265 w 303"/>
                <a:gd name="T59" fmla="*/ 56 h 170"/>
                <a:gd name="T60" fmla="*/ 246 w 303"/>
                <a:gd name="T61" fmla="*/ 56 h 170"/>
                <a:gd name="T62" fmla="*/ 246 w 303"/>
                <a:gd name="T63" fmla="*/ 38 h 170"/>
                <a:gd name="T64" fmla="*/ 265 w 303"/>
                <a:gd name="T65" fmla="*/ 38 h 170"/>
                <a:gd name="T66" fmla="*/ 265 w 303"/>
                <a:gd name="T67" fmla="*/ 56 h 170"/>
                <a:gd name="T68" fmla="*/ 189 w 303"/>
                <a:gd name="T69" fmla="*/ 132 h 170"/>
                <a:gd name="T70" fmla="*/ 114 w 303"/>
                <a:gd name="T71" fmla="*/ 132 h 170"/>
                <a:gd name="T72" fmla="*/ 114 w 303"/>
                <a:gd name="T73" fmla="*/ 113 h 170"/>
                <a:gd name="T74" fmla="*/ 189 w 303"/>
                <a:gd name="T75" fmla="*/ 113 h 170"/>
                <a:gd name="T76" fmla="*/ 189 w 303"/>
                <a:gd name="T77" fmla="*/ 132 h 170"/>
                <a:gd name="T78" fmla="*/ 208 w 303"/>
                <a:gd name="T79" fmla="*/ 94 h 170"/>
                <a:gd name="T80" fmla="*/ 114 w 303"/>
                <a:gd name="T81" fmla="*/ 94 h 170"/>
                <a:gd name="T82" fmla="*/ 114 w 303"/>
                <a:gd name="T83" fmla="*/ 75 h 170"/>
                <a:gd name="T84" fmla="*/ 208 w 303"/>
                <a:gd name="T85" fmla="*/ 75 h 170"/>
                <a:gd name="T86" fmla="*/ 208 w 303"/>
                <a:gd name="T87" fmla="*/ 9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3" h="170">
                  <a:moveTo>
                    <a:pt x="76" y="0"/>
                  </a:moveTo>
                  <a:lnTo>
                    <a:pt x="57" y="0"/>
                  </a:lnTo>
                  <a:lnTo>
                    <a:pt x="57" y="170"/>
                  </a:lnTo>
                  <a:lnTo>
                    <a:pt x="76" y="170"/>
                  </a:lnTo>
                  <a:lnTo>
                    <a:pt x="284" y="170"/>
                  </a:lnTo>
                  <a:lnTo>
                    <a:pt x="303" y="170"/>
                  </a:lnTo>
                  <a:lnTo>
                    <a:pt x="303" y="0"/>
                  </a:lnTo>
                  <a:lnTo>
                    <a:pt x="284" y="0"/>
                  </a:lnTo>
                  <a:lnTo>
                    <a:pt x="76" y="0"/>
                  </a:lnTo>
                  <a:close/>
                  <a:moveTo>
                    <a:pt x="284" y="151"/>
                  </a:moveTo>
                  <a:lnTo>
                    <a:pt x="76" y="151"/>
                  </a:lnTo>
                  <a:lnTo>
                    <a:pt x="76" y="19"/>
                  </a:lnTo>
                  <a:lnTo>
                    <a:pt x="284" y="19"/>
                  </a:lnTo>
                  <a:lnTo>
                    <a:pt x="284" y="151"/>
                  </a:lnTo>
                  <a:close/>
                  <a:moveTo>
                    <a:pt x="38" y="19"/>
                  </a:moveTo>
                  <a:lnTo>
                    <a:pt x="0" y="19"/>
                  </a:lnTo>
                  <a:lnTo>
                    <a:pt x="0" y="0"/>
                  </a:lnTo>
                  <a:lnTo>
                    <a:pt x="38" y="0"/>
                  </a:lnTo>
                  <a:lnTo>
                    <a:pt x="38" y="19"/>
                  </a:lnTo>
                  <a:close/>
                  <a:moveTo>
                    <a:pt x="38" y="56"/>
                  </a:moveTo>
                  <a:lnTo>
                    <a:pt x="0" y="56"/>
                  </a:lnTo>
                  <a:lnTo>
                    <a:pt x="0" y="38"/>
                  </a:lnTo>
                  <a:lnTo>
                    <a:pt x="38" y="38"/>
                  </a:lnTo>
                  <a:lnTo>
                    <a:pt x="38" y="56"/>
                  </a:lnTo>
                  <a:close/>
                  <a:moveTo>
                    <a:pt x="38" y="94"/>
                  </a:moveTo>
                  <a:lnTo>
                    <a:pt x="0" y="94"/>
                  </a:lnTo>
                  <a:lnTo>
                    <a:pt x="0" y="75"/>
                  </a:lnTo>
                  <a:lnTo>
                    <a:pt x="38" y="75"/>
                  </a:lnTo>
                  <a:lnTo>
                    <a:pt x="38" y="94"/>
                  </a:lnTo>
                  <a:close/>
                  <a:moveTo>
                    <a:pt x="265" y="56"/>
                  </a:moveTo>
                  <a:lnTo>
                    <a:pt x="246" y="56"/>
                  </a:lnTo>
                  <a:lnTo>
                    <a:pt x="246" y="38"/>
                  </a:lnTo>
                  <a:lnTo>
                    <a:pt x="265" y="38"/>
                  </a:lnTo>
                  <a:lnTo>
                    <a:pt x="265" y="56"/>
                  </a:lnTo>
                  <a:close/>
                  <a:moveTo>
                    <a:pt x="189" y="132"/>
                  </a:moveTo>
                  <a:lnTo>
                    <a:pt x="114" y="132"/>
                  </a:lnTo>
                  <a:lnTo>
                    <a:pt x="114" y="113"/>
                  </a:lnTo>
                  <a:lnTo>
                    <a:pt x="189" y="113"/>
                  </a:lnTo>
                  <a:lnTo>
                    <a:pt x="189" y="132"/>
                  </a:lnTo>
                  <a:close/>
                  <a:moveTo>
                    <a:pt x="208" y="94"/>
                  </a:moveTo>
                  <a:lnTo>
                    <a:pt x="114" y="94"/>
                  </a:lnTo>
                  <a:lnTo>
                    <a:pt x="114" y="75"/>
                  </a:lnTo>
                  <a:lnTo>
                    <a:pt x="208" y="75"/>
                  </a:lnTo>
                  <a:lnTo>
                    <a:pt x="208" y="9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2"/>
            <p:cNvSpPr>
              <a:spLocks noChangeAspect="1" noEditPoints="1"/>
            </p:cNvSpPr>
            <p:nvPr/>
          </p:nvSpPr>
          <p:spPr bwMode="auto">
            <a:xfrm>
              <a:off x="3225155" y="2713458"/>
              <a:ext cx="372334" cy="31894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noChangeAspect="1" noEditPoints="1"/>
            </p:cNvSpPr>
            <p:nvPr/>
          </p:nvSpPr>
          <p:spPr bwMode="auto">
            <a:xfrm>
              <a:off x="2340656" y="3393499"/>
              <a:ext cx="279602" cy="379359"/>
            </a:xfrm>
            <a:custGeom>
              <a:avLst/>
              <a:gdLst>
                <a:gd name="T0" fmla="*/ 77 w 84"/>
                <a:gd name="T1" fmla="*/ 71 h 114"/>
                <a:gd name="T2" fmla="*/ 45 w 84"/>
                <a:gd name="T3" fmla="*/ 77 h 114"/>
                <a:gd name="T4" fmla="*/ 45 w 84"/>
                <a:gd name="T5" fmla="*/ 62 h 114"/>
                <a:gd name="T6" fmla="*/ 74 w 84"/>
                <a:gd name="T7" fmla="*/ 30 h 114"/>
                <a:gd name="T8" fmla="*/ 74 w 84"/>
                <a:gd name="T9" fmla="*/ 0 h 114"/>
                <a:gd name="T10" fmla="*/ 56 w 84"/>
                <a:gd name="T11" fmla="*/ 16 h 114"/>
                <a:gd name="T12" fmla="*/ 41 w 84"/>
                <a:gd name="T13" fmla="*/ 4 h 114"/>
                <a:gd name="T14" fmla="*/ 27 w 84"/>
                <a:gd name="T15" fmla="*/ 16 h 114"/>
                <a:gd name="T16" fmla="*/ 9 w 84"/>
                <a:gd name="T17" fmla="*/ 1 h 114"/>
                <a:gd name="T18" fmla="*/ 9 w 84"/>
                <a:gd name="T19" fmla="*/ 30 h 114"/>
                <a:gd name="T20" fmla="*/ 37 w 84"/>
                <a:gd name="T21" fmla="*/ 62 h 114"/>
                <a:gd name="T22" fmla="*/ 37 w 84"/>
                <a:gd name="T23" fmla="*/ 66 h 114"/>
                <a:gd name="T24" fmla="*/ 6 w 84"/>
                <a:gd name="T25" fmla="*/ 60 h 114"/>
                <a:gd name="T26" fmla="*/ 0 w 84"/>
                <a:gd name="T27" fmla="*/ 60 h 114"/>
                <a:gd name="T28" fmla="*/ 2 w 84"/>
                <a:gd name="T29" fmla="*/ 66 h 114"/>
                <a:gd name="T30" fmla="*/ 16 w 84"/>
                <a:gd name="T31" fmla="*/ 90 h 114"/>
                <a:gd name="T32" fmla="*/ 16 w 84"/>
                <a:gd name="T33" fmla="*/ 90 h 114"/>
                <a:gd name="T34" fmla="*/ 30 w 84"/>
                <a:gd name="T35" fmla="*/ 94 h 114"/>
                <a:gd name="T36" fmla="*/ 37 w 84"/>
                <a:gd name="T37" fmla="*/ 93 h 114"/>
                <a:gd name="T38" fmla="*/ 37 w 84"/>
                <a:gd name="T39" fmla="*/ 114 h 114"/>
                <a:gd name="T40" fmla="*/ 45 w 84"/>
                <a:gd name="T41" fmla="*/ 114 h 114"/>
                <a:gd name="T42" fmla="*/ 45 w 84"/>
                <a:gd name="T43" fmla="*/ 103 h 114"/>
                <a:gd name="T44" fmla="*/ 54 w 84"/>
                <a:gd name="T45" fmla="*/ 105 h 114"/>
                <a:gd name="T46" fmla="*/ 56 w 84"/>
                <a:gd name="T47" fmla="*/ 105 h 114"/>
                <a:gd name="T48" fmla="*/ 68 w 84"/>
                <a:gd name="T49" fmla="*/ 101 h 114"/>
                <a:gd name="T50" fmla="*/ 82 w 84"/>
                <a:gd name="T51" fmla="*/ 77 h 114"/>
                <a:gd name="T52" fmla="*/ 84 w 84"/>
                <a:gd name="T53" fmla="*/ 71 h 114"/>
                <a:gd name="T54" fmla="*/ 77 w 84"/>
                <a:gd name="T55" fmla="*/ 71 h 114"/>
                <a:gd name="T56" fmla="*/ 35 w 84"/>
                <a:gd name="T57" fmla="*/ 85 h 114"/>
                <a:gd name="T58" fmla="*/ 20 w 84"/>
                <a:gd name="T59" fmla="*/ 84 h 114"/>
                <a:gd name="T60" fmla="*/ 12 w 84"/>
                <a:gd name="T61" fmla="*/ 69 h 114"/>
                <a:gd name="T62" fmla="*/ 35 w 84"/>
                <a:gd name="T63" fmla="*/ 73 h 114"/>
                <a:gd name="T64" fmla="*/ 37 w 84"/>
                <a:gd name="T65" fmla="*/ 78 h 114"/>
                <a:gd name="T66" fmla="*/ 35 w 84"/>
                <a:gd name="T67" fmla="*/ 85 h 114"/>
                <a:gd name="T68" fmla="*/ 17 w 84"/>
                <a:gd name="T69" fmla="*/ 30 h 114"/>
                <a:gd name="T70" fmla="*/ 17 w 84"/>
                <a:gd name="T71" fmla="*/ 17 h 114"/>
                <a:gd name="T72" fmla="*/ 27 w 84"/>
                <a:gd name="T73" fmla="*/ 26 h 114"/>
                <a:gd name="T74" fmla="*/ 41 w 84"/>
                <a:gd name="T75" fmla="*/ 14 h 114"/>
                <a:gd name="T76" fmla="*/ 56 w 84"/>
                <a:gd name="T77" fmla="*/ 26 h 114"/>
                <a:gd name="T78" fmla="*/ 66 w 84"/>
                <a:gd name="T79" fmla="*/ 17 h 114"/>
                <a:gd name="T80" fmla="*/ 66 w 84"/>
                <a:gd name="T81" fmla="*/ 30 h 114"/>
                <a:gd name="T82" fmla="*/ 41 w 84"/>
                <a:gd name="T83" fmla="*/ 54 h 114"/>
                <a:gd name="T84" fmla="*/ 17 w 84"/>
                <a:gd name="T85" fmla="*/ 30 h 114"/>
                <a:gd name="T86" fmla="*/ 63 w 84"/>
                <a:gd name="T87" fmla="*/ 95 h 114"/>
                <a:gd name="T88" fmla="*/ 63 w 84"/>
                <a:gd name="T89" fmla="*/ 95 h 114"/>
                <a:gd name="T90" fmla="*/ 55 w 84"/>
                <a:gd name="T91" fmla="*/ 97 h 114"/>
                <a:gd name="T92" fmla="*/ 49 w 84"/>
                <a:gd name="T93" fmla="*/ 96 h 114"/>
                <a:gd name="T94" fmla="*/ 47 w 84"/>
                <a:gd name="T95" fmla="*/ 89 h 114"/>
                <a:gd name="T96" fmla="*/ 49 w 84"/>
                <a:gd name="T97" fmla="*/ 84 h 114"/>
                <a:gd name="T98" fmla="*/ 72 w 84"/>
                <a:gd name="T99" fmla="*/ 80 h 114"/>
                <a:gd name="T100" fmla="*/ 63 w 84"/>
                <a:gd name="T101"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114">
                  <a:moveTo>
                    <a:pt x="77" y="71"/>
                  </a:moveTo>
                  <a:cubicBezTo>
                    <a:pt x="71" y="72"/>
                    <a:pt x="52" y="74"/>
                    <a:pt x="45" y="77"/>
                  </a:cubicBezTo>
                  <a:cubicBezTo>
                    <a:pt x="45" y="62"/>
                    <a:pt x="45" y="62"/>
                    <a:pt x="45" y="62"/>
                  </a:cubicBezTo>
                  <a:cubicBezTo>
                    <a:pt x="61" y="60"/>
                    <a:pt x="74" y="46"/>
                    <a:pt x="74" y="30"/>
                  </a:cubicBezTo>
                  <a:cubicBezTo>
                    <a:pt x="74" y="0"/>
                    <a:pt x="74" y="0"/>
                    <a:pt x="74" y="0"/>
                  </a:cubicBezTo>
                  <a:cubicBezTo>
                    <a:pt x="56" y="16"/>
                    <a:pt x="56" y="16"/>
                    <a:pt x="56" y="16"/>
                  </a:cubicBezTo>
                  <a:cubicBezTo>
                    <a:pt x="41" y="4"/>
                    <a:pt x="41" y="4"/>
                    <a:pt x="41" y="4"/>
                  </a:cubicBezTo>
                  <a:cubicBezTo>
                    <a:pt x="27" y="16"/>
                    <a:pt x="27" y="16"/>
                    <a:pt x="27" y="16"/>
                  </a:cubicBezTo>
                  <a:cubicBezTo>
                    <a:pt x="9" y="1"/>
                    <a:pt x="9" y="1"/>
                    <a:pt x="9" y="1"/>
                  </a:cubicBezTo>
                  <a:cubicBezTo>
                    <a:pt x="9" y="30"/>
                    <a:pt x="9" y="30"/>
                    <a:pt x="9" y="30"/>
                  </a:cubicBezTo>
                  <a:cubicBezTo>
                    <a:pt x="9" y="46"/>
                    <a:pt x="21" y="60"/>
                    <a:pt x="37" y="62"/>
                  </a:cubicBezTo>
                  <a:cubicBezTo>
                    <a:pt x="37" y="66"/>
                    <a:pt x="37" y="66"/>
                    <a:pt x="37" y="66"/>
                  </a:cubicBezTo>
                  <a:cubicBezTo>
                    <a:pt x="30" y="63"/>
                    <a:pt x="12" y="61"/>
                    <a:pt x="6" y="60"/>
                  </a:cubicBezTo>
                  <a:cubicBezTo>
                    <a:pt x="0" y="60"/>
                    <a:pt x="0" y="60"/>
                    <a:pt x="0" y="60"/>
                  </a:cubicBezTo>
                  <a:cubicBezTo>
                    <a:pt x="2" y="66"/>
                    <a:pt x="2" y="66"/>
                    <a:pt x="2" y="66"/>
                  </a:cubicBezTo>
                  <a:cubicBezTo>
                    <a:pt x="4" y="71"/>
                    <a:pt x="10" y="86"/>
                    <a:pt x="16" y="90"/>
                  </a:cubicBezTo>
                  <a:cubicBezTo>
                    <a:pt x="16" y="90"/>
                    <a:pt x="16" y="90"/>
                    <a:pt x="16" y="90"/>
                  </a:cubicBezTo>
                  <a:cubicBezTo>
                    <a:pt x="19" y="92"/>
                    <a:pt x="25" y="94"/>
                    <a:pt x="30" y="94"/>
                  </a:cubicBezTo>
                  <a:cubicBezTo>
                    <a:pt x="33" y="94"/>
                    <a:pt x="35" y="94"/>
                    <a:pt x="37" y="93"/>
                  </a:cubicBezTo>
                  <a:cubicBezTo>
                    <a:pt x="37" y="114"/>
                    <a:pt x="37" y="114"/>
                    <a:pt x="37" y="114"/>
                  </a:cubicBezTo>
                  <a:cubicBezTo>
                    <a:pt x="45" y="114"/>
                    <a:pt x="45" y="114"/>
                    <a:pt x="45" y="114"/>
                  </a:cubicBezTo>
                  <a:cubicBezTo>
                    <a:pt x="45" y="103"/>
                    <a:pt x="45" y="103"/>
                    <a:pt x="45" y="103"/>
                  </a:cubicBezTo>
                  <a:cubicBezTo>
                    <a:pt x="48" y="105"/>
                    <a:pt x="50" y="105"/>
                    <a:pt x="54" y="105"/>
                  </a:cubicBezTo>
                  <a:cubicBezTo>
                    <a:pt x="54" y="105"/>
                    <a:pt x="55" y="105"/>
                    <a:pt x="56" y="105"/>
                  </a:cubicBezTo>
                  <a:cubicBezTo>
                    <a:pt x="60" y="105"/>
                    <a:pt x="65" y="103"/>
                    <a:pt x="68" y="101"/>
                  </a:cubicBezTo>
                  <a:cubicBezTo>
                    <a:pt x="73" y="97"/>
                    <a:pt x="80" y="82"/>
                    <a:pt x="82" y="77"/>
                  </a:cubicBezTo>
                  <a:cubicBezTo>
                    <a:pt x="84" y="71"/>
                    <a:pt x="84" y="71"/>
                    <a:pt x="84" y="71"/>
                  </a:cubicBezTo>
                  <a:lnTo>
                    <a:pt x="77" y="71"/>
                  </a:lnTo>
                  <a:close/>
                  <a:moveTo>
                    <a:pt x="35" y="85"/>
                  </a:moveTo>
                  <a:cubicBezTo>
                    <a:pt x="33" y="88"/>
                    <a:pt x="24" y="86"/>
                    <a:pt x="20" y="84"/>
                  </a:cubicBezTo>
                  <a:cubicBezTo>
                    <a:pt x="19" y="82"/>
                    <a:pt x="15" y="76"/>
                    <a:pt x="12" y="69"/>
                  </a:cubicBezTo>
                  <a:cubicBezTo>
                    <a:pt x="23" y="70"/>
                    <a:pt x="33" y="72"/>
                    <a:pt x="35" y="73"/>
                  </a:cubicBezTo>
                  <a:cubicBezTo>
                    <a:pt x="37" y="74"/>
                    <a:pt x="37" y="77"/>
                    <a:pt x="37" y="78"/>
                  </a:cubicBezTo>
                  <a:cubicBezTo>
                    <a:pt x="37" y="80"/>
                    <a:pt x="37" y="82"/>
                    <a:pt x="35" y="85"/>
                  </a:cubicBezTo>
                  <a:close/>
                  <a:moveTo>
                    <a:pt x="17" y="30"/>
                  </a:moveTo>
                  <a:cubicBezTo>
                    <a:pt x="17" y="17"/>
                    <a:pt x="17" y="17"/>
                    <a:pt x="17" y="17"/>
                  </a:cubicBezTo>
                  <a:cubicBezTo>
                    <a:pt x="27" y="26"/>
                    <a:pt x="27" y="26"/>
                    <a:pt x="27" y="26"/>
                  </a:cubicBezTo>
                  <a:cubicBezTo>
                    <a:pt x="41" y="14"/>
                    <a:pt x="41" y="14"/>
                    <a:pt x="41" y="14"/>
                  </a:cubicBezTo>
                  <a:cubicBezTo>
                    <a:pt x="56" y="26"/>
                    <a:pt x="56" y="26"/>
                    <a:pt x="56" y="26"/>
                  </a:cubicBezTo>
                  <a:cubicBezTo>
                    <a:pt x="66" y="17"/>
                    <a:pt x="66" y="17"/>
                    <a:pt x="66" y="17"/>
                  </a:cubicBezTo>
                  <a:cubicBezTo>
                    <a:pt x="66" y="30"/>
                    <a:pt x="66" y="30"/>
                    <a:pt x="66" y="30"/>
                  </a:cubicBezTo>
                  <a:cubicBezTo>
                    <a:pt x="66" y="43"/>
                    <a:pt x="55" y="54"/>
                    <a:pt x="41" y="54"/>
                  </a:cubicBezTo>
                  <a:cubicBezTo>
                    <a:pt x="28" y="54"/>
                    <a:pt x="17" y="43"/>
                    <a:pt x="17" y="30"/>
                  </a:cubicBezTo>
                  <a:close/>
                  <a:moveTo>
                    <a:pt x="63" y="95"/>
                  </a:moveTo>
                  <a:cubicBezTo>
                    <a:pt x="63" y="95"/>
                    <a:pt x="63" y="95"/>
                    <a:pt x="63" y="95"/>
                  </a:cubicBezTo>
                  <a:cubicBezTo>
                    <a:pt x="62" y="96"/>
                    <a:pt x="58" y="97"/>
                    <a:pt x="55" y="97"/>
                  </a:cubicBezTo>
                  <a:cubicBezTo>
                    <a:pt x="53" y="98"/>
                    <a:pt x="50" y="98"/>
                    <a:pt x="49" y="96"/>
                  </a:cubicBezTo>
                  <a:cubicBezTo>
                    <a:pt x="47" y="93"/>
                    <a:pt x="46" y="91"/>
                    <a:pt x="47" y="89"/>
                  </a:cubicBezTo>
                  <a:cubicBezTo>
                    <a:pt x="47" y="88"/>
                    <a:pt x="47" y="85"/>
                    <a:pt x="49" y="84"/>
                  </a:cubicBezTo>
                  <a:cubicBezTo>
                    <a:pt x="51" y="83"/>
                    <a:pt x="61" y="81"/>
                    <a:pt x="72" y="80"/>
                  </a:cubicBezTo>
                  <a:cubicBezTo>
                    <a:pt x="69" y="87"/>
                    <a:pt x="65" y="93"/>
                    <a:pt x="63" y="9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noChangeAspect="1" noEditPoints="1"/>
            </p:cNvSpPr>
            <p:nvPr/>
          </p:nvSpPr>
          <p:spPr bwMode="auto">
            <a:xfrm>
              <a:off x="1382503" y="2715566"/>
              <a:ext cx="318943" cy="314727"/>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noChangeAspect="1" noEditPoints="1"/>
            </p:cNvSpPr>
            <p:nvPr/>
          </p:nvSpPr>
          <p:spPr bwMode="auto">
            <a:xfrm>
              <a:off x="6657868" y="2686762"/>
              <a:ext cx="370929" cy="372334"/>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 name="T20" fmla="*/ 36 w 112"/>
                <a:gd name="T21" fmla="*/ 48 h 112"/>
                <a:gd name="T22" fmla="*/ 28 w 112"/>
                <a:gd name="T23" fmla="*/ 48 h 112"/>
                <a:gd name="T24" fmla="*/ 28 w 112"/>
                <a:gd name="T25" fmla="*/ 28 h 112"/>
                <a:gd name="T26" fmla="*/ 48 w 112"/>
                <a:gd name="T27" fmla="*/ 28 h 112"/>
                <a:gd name="T28" fmla="*/ 48 w 112"/>
                <a:gd name="T29" fmla="*/ 36 h 112"/>
                <a:gd name="T30" fmla="*/ 36 w 112"/>
                <a:gd name="T31" fmla="*/ 36 h 112"/>
                <a:gd name="T32" fmla="*/ 36 w 112"/>
                <a:gd name="T33" fmla="*/ 48 h 112"/>
                <a:gd name="T34" fmla="*/ 36 w 112"/>
                <a:gd name="T35" fmla="*/ 76 h 112"/>
                <a:gd name="T36" fmla="*/ 48 w 112"/>
                <a:gd name="T37" fmla="*/ 76 h 112"/>
                <a:gd name="T38" fmla="*/ 48 w 112"/>
                <a:gd name="T39" fmla="*/ 84 h 112"/>
                <a:gd name="T40" fmla="*/ 28 w 112"/>
                <a:gd name="T41" fmla="*/ 84 h 112"/>
                <a:gd name="T42" fmla="*/ 28 w 112"/>
                <a:gd name="T43" fmla="*/ 64 h 112"/>
                <a:gd name="T44" fmla="*/ 36 w 112"/>
                <a:gd name="T45" fmla="*/ 64 h 112"/>
                <a:gd name="T46" fmla="*/ 36 w 112"/>
                <a:gd name="T47" fmla="*/ 76 h 112"/>
                <a:gd name="T48" fmla="*/ 76 w 112"/>
                <a:gd name="T49" fmla="*/ 64 h 112"/>
                <a:gd name="T50" fmla="*/ 84 w 112"/>
                <a:gd name="T51" fmla="*/ 64 h 112"/>
                <a:gd name="T52" fmla="*/ 84 w 112"/>
                <a:gd name="T53" fmla="*/ 84 h 112"/>
                <a:gd name="T54" fmla="*/ 64 w 112"/>
                <a:gd name="T55" fmla="*/ 84 h 112"/>
                <a:gd name="T56" fmla="*/ 64 w 112"/>
                <a:gd name="T57" fmla="*/ 76 h 112"/>
                <a:gd name="T58" fmla="*/ 76 w 112"/>
                <a:gd name="T59" fmla="*/ 76 h 112"/>
                <a:gd name="T60" fmla="*/ 76 w 112"/>
                <a:gd name="T61" fmla="*/ 64 h 112"/>
                <a:gd name="T62" fmla="*/ 64 w 112"/>
                <a:gd name="T63" fmla="*/ 28 h 112"/>
                <a:gd name="T64" fmla="*/ 84 w 112"/>
                <a:gd name="T65" fmla="*/ 28 h 112"/>
                <a:gd name="T66" fmla="*/ 84 w 112"/>
                <a:gd name="T67" fmla="*/ 48 h 112"/>
                <a:gd name="T68" fmla="*/ 76 w 112"/>
                <a:gd name="T69" fmla="*/ 48 h 112"/>
                <a:gd name="T70" fmla="*/ 76 w 112"/>
                <a:gd name="T71" fmla="*/ 36 h 112"/>
                <a:gd name="T72" fmla="*/ 64 w 112"/>
                <a:gd name="T73" fmla="*/ 36 h 112"/>
                <a:gd name="T74" fmla="*/ 64 w 112"/>
                <a:gd name="T75" fmla="*/ 28 h 112"/>
                <a:gd name="T76" fmla="*/ 68 w 112"/>
                <a:gd name="T77" fmla="*/ 56 h 112"/>
                <a:gd name="T78" fmla="*/ 56 w 112"/>
                <a:gd name="T79" fmla="*/ 44 h 112"/>
                <a:gd name="T80" fmla="*/ 44 w 112"/>
                <a:gd name="T81" fmla="*/ 56 h 112"/>
                <a:gd name="T82" fmla="*/ 56 w 112"/>
                <a:gd name="T83" fmla="*/ 68 h 112"/>
                <a:gd name="T84" fmla="*/ 68 w 112"/>
                <a:gd name="T85" fmla="*/ 56 h 112"/>
                <a:gd name="T86" fmla="*/ 56 w 112"/>
                <a:gd name="T87" fmla="*/ 60 h 112"/>
                <a:gd name="T88" fmla="*/ 52 w 112"/>
                <a:gd name="T89" fmla="*/ 56 h 112"/>
                <a:gd name="T90" fmla="*/ 56 w 112"/>
                <a:gd name="T91" fmla="*/ 52 h 112"/>
                <a:gd name="T92" fmla="*/ 60 w 112"/>
                <a:gd name="T93" fmla="*/ 56 h 112"/>
                <a:gd name="T94" fmla="*/ 56 w 112"/>
                <a:gd name="T9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12">
                  <a:moveTo>
                    <a:pt x="56" y="0"/>
                  </a:moveTo>
                  <a:cubicBezTo>
                    <a:pt x="25" y="0"/>
                    <a:pt x="0" y="26"/>
                    <a:pt x="0" y="56"/>
                  </a:cubicBezTo>
                  <a:cubicBezTo>
                    <a:pt x="0" y="87"/>
                    <a:pt x="25" y="112"/>
                    <a:pt x="56" y="112"/>
                  </a:cubicBezTo>
                  <a:cubicBezTo>
                    <a:pt x="87" y="112"/>
                    <a:pt x="112" y="87"/>
                    <a:pt x="112" y="56"/>
                  </a:cubicBezTo>
                  <a:cubicBezTo>
                    <a:pt x="112" y="26"/>
                    <a:pt x="87" y="0"/>
                    <a:pt x="56" y="0"/>
                  </a:cubicBezTo>
                  <a:close/>
                  <a:moveTo>
                    <a:pt x="56" y="104"/>
                  </a:moveTo>
                  <a:cubicBezTo>
                    <a:pt x="30" y="104"/>
                    <a:pt x="8" y="83"/>
                    <a:pt x="8" y="56"/>
                  </a:cubicBezTo>
                  <a:cubicBezTo>
                    <a:pt x="8" y="30"/>
                    <a:pt x="30" y="8"/>
                    <a:pt x="56" y="8"/>
                  </a:cubicBezTo>
                  <a:cubicBezTo>
                    <a:pt x="83" y="8"/>
                    <a:pt x="104" y="30"/>
                    <a:pt x="104" y="56"/>
                  </a:cubicBezTo>
                  <a:cubicBezTo>
                    <a:pt x="104" y="83"/>
                    <a:pt x="83" y="104"/>
                    <a:pt x="56" y="104"/>
                  </a:cubicBezTo>
                  <a:close/>
                  <a:moveTo>
                    <a:pt x="36" y="48"/>
                  </a:moveTo>
                  <a:cubicBezTo>
                    <a:pt x="28" y="48"/>
                    <a:pt x="28" y="48"/>
                    <a:pt x="28" y="48"/>
                  </a:cubicBezTo>
                  <a:cubicBezTo>
                    <a:pt x="28" y="28"/>
                    <a:pt x="28" y="28"/>
                    <a:pt x="28" y="28"/>
                  </a:cubicBezTo>
                  <a:cubicBezTo>
                    <a:pt x="48" y="28"/>
                    <a:pt x="48" y="28"/>
                    <a:pt x="48" y="28"/>
                  </a:cubicBezTo>
                  <a:cubicBezTo>
                    <a:pt x="48" y="36"/>
                    <a:pt x="48" y="36"/>
                    <a:pt x="48" y="36"/>
                  </a:cubicBezTo>
                  <a:cubicBezTo>
                    <a:pt x="36" y="36"/>
                    <a:pt x="36" y="36"/>
                    <a:pt x="36" y="36"/>
                  </a:cubicBezTo>
                  <a:lnTo>
                    <a:pt x="36" y="48"/>
                  </a:lnTo>
                  <a:close/>
                  <a:moveTo>
                    <a:pt x="36" y="76"/>
                  </a:moveTo>
                  <a:cubicBezTo>
                    <a:pt x="48" y="76"/>
                    <a:pt x="48" y="76"/>
                    <a:pt x="48" y="76"/>
                  </a:cubicBezTo>
                  <a:cubicBezTo>
                    <a:pt x="48" y="84"/>
                    <a:pt x="48" y="84"/>
                    <a:pt x="48" y="84"/>
                  </a:cubicBezTo>
                  <a:cubicBezTo>
                    <a:pt x="28" y="84"/>
                    <a:pt x="28" y="84"/>
                    <a:pt x="28" y="84"/>
                  </a:cubicBezTo>
                  <a:cubicBezTo>
                    <a:pt x="28" y="64"/>
                    <a:pt x="28" y="64"/>
                    <a:pt x="28" y="64"/>
                  </a:cubicBezTo>
                  <a:cubicBezTo>
                    <a:pt x="36" y="64"/>
                    <a:pt x="36" y="64"/>
                    <a:pt x="36" y="64"/>
                  </a:cubicBezTo>
                  <a:lnTo>
                    <a:pt x="36" y="76"/>
                  </a:lnTo>
                  <a:close/>
                  <a:moveTo>
                    <a:pt x="76" y="64"/>
                  </a:moveTo>
                  <a:cubicBezTo>
                    <a:pt x="84" y="64"/>
                    <a:pt x="84" y="64"/>
                    <a:pt x="84" y="64"/>
                  </a:cubicBezTo>
                  <a:cubicBezTo>
                    <a:pt x="84" y="84"/>
                    <a:pt x="84" y="84"/>
                    <a:pt x="84" y="84"/>
                  </a:cubicBezTo>
                  <a:cubicBezTo>
                    <a:pt x="64" y="84"/>
                    <a:pt x="64" y="84"/>
                    <a:pt x="64" y="84"/>
                  </a:cubicBezTo>
                  <a:cubicBezTo>
                    <a:pt x="64" y="76"/>
                    <a:pt x="64" y="76"/>
                    <a:pt x="64" y="76"/>
                  </a:cubicBezTo>
                  <a:cubicBezTo>
                    <a:pt x="76" y="76"/>
                    <a:pt x="76" y="76"/>
                    <a:pt x="76" y="76"/>
                  </a:cubicBezTo>
                  <a:lnTo>
                    <a:pt x="76" y="64"/>
                  </a:lnTo>
                  <a:close/>
                  <a:moveTo>
                    <a:pt x="64" y="28"/>
                  </a:moveTo>
                  <a:cubicBezTo>
                    <a:pt x="84" y="28"/>
                    <a:pt x="84" y="28"/>
                    <a:pt x="84" y="28"/>
                  </a:cubicBezTo>
                  <a:cubicBezTo>
                    <a:pt x="84" y="48"/>
                    <a:pt x="84" y="48"/>
                    <a:pt x="84" y="48"/>
                  </a:cubicBezTo>
                  <a:cubicBezTo>
                    <a:pt x="76" y="48"/>
                    <a:pt x="76" y="48"/>
                    <a:pt x="76" y="48"/>
                  </a:cubicBezTo>
                  <a:cubicBezTo>
                    <a:pt x="76" y="36"/>
                    <a:pt x="76" y="36"/>
                    <a:pt x="76" y="36"/>
                  </a:cubicBezTo>
                  <a:cubicBezTo>
                    <a:pt x="64" y="36"/>
                    <a:pt x="64" y="36"/>
                    <a:pt x="64" y="36"/>
                  </a:cubicBezTo>
                  <a:lnTo>
                    <a:pt x="64" y="28"/>
                  </a:lnTo>
                  <a:close/>
                  <a:moveTo>
                    <a:pt x="68" y="56"/>
                  </a:moveTo>
                  <a:cubicBezTo>
                    <a:pt x="68" y="50"/>
                    <a:pt x="63" y="44"/>
                    <a:pt x="56" y="44"/>
                  </a:cubicBezTo>
                  <a:cubicBezTo>
                    <a:pt x="50" y="44"/>
                    <a:pt x="44" y="50"/>
                    <a:pt x="44" y="56"/>
                  </a:cubicBezTo>
                  <a:cubicBezTo>
                    <a:pt x="44" y="63"/>
                    <a:pt x="50" y="68"/>
                    <a:pt x="56" y="68"/>
                  </a:cubicBezTo>
                  <a:cubicBezTo>
                    <a:pt x="63" y="68"/>
                    <a:pt x="68" y="63"/>
                    <a:pt x="68" y="56"/>
                  </a:cubicBezTo>
                  <a:close/>
                  <a:moveTo>
                    <a:pt x="56" y="60"/>
                  </a:moveTo>
                  <a:cubicBezTo>
                    <a:pt x="54" y="60"/>
                    <a:pt x="52" y="59"/>
                    <a:pt x="52" y="56"/>
                  </a:cubicBezTo>
                  <a:cubicBezTo>
                    <a:pt x="52" y="54"/>
                    <a:pt x="54" y="52"/>
                    <a:pt x="56" y="52"/>
                  </a:cubicBezTo>
                  <a:cubicBezTo>
                    <a:pt x="58" y="52"/>
                    <a:pt x="60" y="54"/>
                    <a:pt x="60" y="56"/>
                  </a:cubicBezTo>
                  <a:cubicBezTo>
                    <a:pt x="60" y="59"/>
                    <a:pt x="58" y="60"/>
                    <a:pt x="56"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noChangeAspect="1" noEditPoints="1"/>
            </p:cNvSpPr>
            <p:nvPr/>
          </p:nvSpPr>
          <p:spPr bwMode="auto">
            <a:xfrm>
              <a:off x="6681473" y="3393499"/>
              <a:ext cx="323720" cy="323720"/>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2 w 120"/>
                <a:gd name="T15" fmla="*/ 76 h 120"/>
                <a:gd name="T16" fmla="*/ 112 w 120"/>
                <a:gd name="T17" fmla="*/ 68 h 120"/>
                <a:gd name="T18" fmla="*/ 80 w 120"/>
                <a:gd name="T19" fmla="*/ 21 h 120"/>
                <a:gd name="T20" fmla="*/ 80 w 120"/>
                <a:gd name="T21" fmla="*/ 20 h 120"/>
                <a:gd name="T22" fmla="*/ 60 w 120"/>
                <a:gd name="T23" fmla="*/ 0 h 120"/>
                <a:gd name="T24" fmla="*/ 40 w 120"/>
                <a:gd name="T25" fmla="*/ 20 h 120"/>
                <a:gd name="T26" fmla="*/ 40 w 120"/>
                <a:gd name="T27" fmla="*/ 21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9 h 120"/>
                <a:gd name="T58" fmla="*/ 60 w 120"/>
                <a:gd name="T59" fmla="*/ 40 h 120"/>
                <a:gd name="T60" fmla="*/ 79 w 120"/>
                <a:gd name="T61" fmla="*/ 29 h 120"/>
                <a:gd name="T62" fmla="*/ 104 w 120"/>
                <a:gd name="T63" fmla="*/ 68 h 120"/>
                <a:gd name="T64" fmla="*/ 104 w 120"/>
                <a:gd name="T65" fmla="*/ 73 h 120"/>
                <a:gd name="T66" fmla="*/ 100 w 120"/>
                <a:gd name="T67" fmla="*/ 72 h 120"/>
                <a:gd name="T68" fmla="*/ 80 w 120"/>
                <a:gd name="T69" fmla="*/ 92 h 120"/>
                <a:gd name="T70" fmla="*/ 85 w 120"/>
                <a:gd name="T71" fmla="*/ 105 h 120"/>
                <a:gd name="T72" fmla="*/ 60 w 120"/>
                <a:gd name="T73" fmla="*/ 112 h 120"/>
                <a:gd name="T74" fmla="*/ 36 w 120"/>
                <a:gd name="T75" fmla="*/ 105 h 120"/>
                <a:gd name="T76" fmla="*/ 40 w 120"/>
                <a:gd name="T77" fmla="*/ 92 h 120"/>
                <a:gd name="T78" fmla="*/ 20 w 120"/>
                <a:gd name="T79" fmla="*/ 72 h 120"/>
                <a:gd name="T80" fmla="*/ 16 w 120"/>
                <a:gd name="T81" fmla="*/ 73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4"/>
                    <a:pt x="9" y="112"/>
                    <a:pt x="20" y="112"/>
                  </a:cubicBezTo>
                  <a:cubicBezTo>
                    <a:pt x="24" y="112"/>
                    <a:pt x="27" y="112"/>
                    <a:pt x="29" y="110"/>
                  </a:cubicBezTo>
                  <a:cubicBezTo>
                    <a:pt x="38" y="117"/>
                    <a:pt x="49" y="120"/>
                    <a:pt x="60" y="120"/>
                  </a:cubicBezTo>
                  <a:cubicBezTo>
                    <a:pt x="72" y="120"/>
                    <a:pt x="83" y="117"/>
                    <a:pt x="91" y="110"/>
                  </a:cubicBezTo>
                  <a:cubicBezTo>
                    <a:pt x="94" y="112"/>
                    <a:pt x="97" y="112"/>
                    <a:pt x="100" y="112"/>
                  </a:cubicBezTo>
                  <a:cubicBezTo>
                    <a:pt x="111" y="112"/>
                    <a:pt x="120" y="104"/>
                    <a:pt x="120" y="92"/>
                  </a:cubicBezTo>
                  <a:cubicBezTo>
                    <a:pt x="120" y="86"/>
                    <a:pt x="117" y="80"/>
                    <a:pt x="112" y="76"/>
                  </a:cubicBezTo>
                  <a:cubicBezTo>
                    <a:pt x="112" y="74"/>
                    <a:pt x="112" y="71"/>
                    <a:pt x="112" y="68"/>
                  </a:cubicBezTo>
                  <a:cubicBezTo>
                    <a:pt x="112" y="47"/>
                    <a:pt x="99" y="28"/>
                    <a:pt x="80" y="21"/>
                  </a:cubicBezTo>
                  <a:cubicBezTo>
                    <a:pt x="80" y="20"/>
                    <a:pt x="80" y="20"/>
                    <a:pt x="80" y="20"/>
                  </a:cubicBezTo>
                  <a:cubicBezTo>
                    <a:pt x="80" y="9"/>
                    <a:pt x="71" y="0"/>
                    <a:pt x="60" y="0"/>
                  </a:cubicBezTo>
                  <a:cubicBezTo>
                    <a:pt x="49" y="0"/>
                    <a:pt x="40" y="9"/>
                    <a:pt x="40" y="20"/>
                  </a:cubicBezTo>
                  <a:cubicBezTo>
                    <a:pt x="40" y="20"/>
                    <a:pt x="40" y="20"/>
                    <a:pt x="40" y="21"/>
                  </a:cubicBezTo>
                  <a:cubicBezTo>
                    <a:pt x="21" y="28"/>
                    <a:pt x="8" y="47"/>
                    <a:pt x="8" y="68"/>
                  </a:cubicBezTo>
                  <a:cubicBezTo>
                    <a:pt x="8" y="71"/>
                    <a:pt x="9" y="74"/>
                    <a:pt x="9" y="76"/>
                  </a:cubicBezTo>
                  <a:cubicBezTo>
                    <a:pt x="4" y="80"/>
                    <a:pt x="0" y="86"/>
                    <a:pt x="0" y="92"/>
                  </a:cubicBezTo>
                  <a:moveTo>
                    <a:pt x="100" y="104"/>
                  </a:moveTo>
                  <a:cubicBezTo>
                    <a:pt x="94" y="104"/>
                    <a:pt x="88" y="99"/>
                    <a:pt x="88" y="92"/>
                  </a:cubicBezTo>
                  <a:cubicBezTo>
                    <a:pt x="88" y="86"/>
                    <a:pt x="94" y="80"/>
                    <a:pt x="100" y="80"/>
                  </a:cubicBezTo>
                  <a:cubicBezTo>
                    <a:pt x="107" y="80"/>
                    <a:pt x="112" y="86"/>
                    <a:pt x="112" y="92"/>
                  </a:cubicBezTo>
                  <a:cubicBezTo>
                    <a:pt x="112" y="99"/>
                    <a:pt x="107" y="104"/>
                    <a:pt x="100" y="104"/>
                  </a:cubicBezTo>
                  <a:moveTo>
                    <a:pt x="60" y="8"/>
                  </a:moveTo>
                  <a:cubicBezTo>
                    <a:pt x="67" y="8"/>
                    <a:pt x="72" y="14"/>
                    <a:pt x="72" y="20"/>
                  </a:cubicBezTo>
                  <a:cubicBezTo>
                    <a:pt x="72" y="27"/>
                    <a:pt x="67" y="32"/>
                    <a:pt x="60" y="32"/>
                  </a:cubicBezTo>
                  <a:cubicBezTo>
                    <a:pt x="54" y="32"/>
                    <a:pt x="48" y="27"/>
                    <a:pt x="48" y="20"/>
                  </a:cubicBezTo>
                  <a:cubicBezTo>
                    <a:pt x="48" y="14"/>
                    <a:pt x="54" y="8"/>
                    <a:pt x="60" y="8"/>
                  </a:cubicBezTo>
                  <a:moveTo>
                    <a:pt x="16" y="68"/>
                  </a:moveTo>
                  <a:cubicBezTo>
                    <a:pt x="16" y="51"/>
                    <a:pt x="27" y="35"/>
                    <a:pt x="42" y="29"/>
                  </a:cubicBezTo>
                  <a:cubicBezTo>
                    <a:pt x="45" y="36"/>
                    <a:pt x="52" y="40"/>
                    <a:pt x="60" y="40"/>
                  </a:cubicBezTo>
                  <a:cubicBezTo>
                    <a:pt x="68" y="40"/>
                    <a:pt x="75" y="36"/>
                    <a:pt x="79" y="29"/>
                  </a:cubicBezTo>
                  <a:cubicBezTo>
                    <a:pt x="94" y="35"/>
                    <a:pt x="104" y="51"/>
                    <a:pt x="104" y="68"/>
                  </a:cubicBezTo>
                  <a:cubicBezTo>
                    <a:pt x="104" y="70"/>
                    <a:pt x="104" y="71"/>
                    <a:pt x="104" y="73"/>
                  </a:cubicBezTo>
                  <a:cubicBezTo>
                    <a:pt x="103" y="73"/>
                    <a:pt x="102" y="72"/>
                    <a:pt x="100" y="72"/>
                  </a:cubicBezTo>
                  <a:cubicBezTo>
                    <a:pt x="89" y="72"/>
                    <a:pt x="80" y="81"/>
                    <a:pt x="80" y="92"/>
                  </a:cubicBezTo>
                  <a:cubicBezTo>
                    <a:pt x="80" y="97"/>
                    <a:pt x="82" y="102"/>
                    <a:pt x="85" y="105"/>
                  </a:cubicBezTo>
                  <a:cubicBezTo>
                    <a:pt x="78" y="110"/>
                    <a:pt x="69" y="112"/>
                    <a:pt x="60" y="112"/>
                  </a:cubicBezTo>
                  <a:cubicBezTo>
                    <a:pt x="51" y="112"/>
                    <a:pt x="43" y="110"/>
                    <a:pt x="36" y="105"/>
                  </a:cubicBezTo>
                  <a:cubicBezTo>
                    <a:pt x="39" y="102"/>
                    <a:pt x="40" y="97"/>
                    <a:pt x="40" y="92"/>
                  </a:cubicBezTo>
                  <a:cubicBezTo>
                    <a:pt x="40" y="81"/>
                    <a:pt x="31" y="72"/>
                    <a:pt x="20" y="72"/>
                  </a:cubicBezTo>
                  <a:cubicBezTo>
                    <a:pt x="19" y="72"/>
                    <a:pt x="18" y="73"/>
                    <a:pt x="16" y="73"/>
                  </a:cubicBezTo>
                  <a:cubicBezTo>
                    <a:pt x="16" y="71"/>
                    <a:pt x="16" y="70"/>
                    <a:pt x="16" y="68"/>
                  </a:cubicBezTo>
                  <a:moveTo>
                    <a:pt x="20" y="80"/>
                  </a:moveTo>
                  <a:cubicBezTo>
                    <a:pt x="27" y="80"/>
                    <a:pt x="32" y="86"/>
                    <a:pt x="32" y="92"/>
                  </a:cubicBezTo>
                  <a:cubicBezTo>
                    <a:pt x="32" y="99"/>
                    <a:pt x="27" y="104"/>
                    <a:pt x="20" y="104"/>
                  </a:cubicBezTo>
                  <a:cubicBezTo>
                    <a:pt x="14" y="104"/>
                    <a:pt x="8" y="99"/>
                    <a:pt x="8" y="92"/>
                  </a:cubicBezTo>
                  <a:cubicBezTo>
                    <a:pt x="8" y="86"/>
                    <a:pt x="14" y="80"/>
                    <a:pt x="20" y="8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noChangeAspect="1" noEditPoints="1"/>
            </p:cNvSpPr>
            <p:nvPr/>
          </p:nvSpPr>
          <p:spPr bwMode="auto">
            <a:xfrm>
              <a:off x="9384383" y="3393499"/>
              <a:ext cx="399030" cy="397625"/>
            </a:xfrm>
            <a:custGeom>
              <a:avLst/>
              <a:gdLst>
                <a:gd name="T0" fmla="*/ 96 w 120"/>
                <a:gd name="T1" fmla="*/ 12 h 120"/>
                <a:gd name="T2" fmla="*/ 96 w 120"/>
                <a:gd name="T3" fmla="*/ 12 h 120"/>
                <a:gd name="T4" fmla="*/ 96 w 120"/>
                <a:gd name="T5" fmla="*/ 12 h 120"/>
                <a:gd name="T6" fmla="*/ 60 w 120"/>
                <a:gd name="T7" fmla="*/ 0 h 120"/>
                <a:gd name="T8" fmla="*/ 24 w 120"/>
                <a:gd name="T9" fmla="*/ 12 h 120"/>
                <a:gd name="T10" fmla="*/ 24 w 120"/>
                <a:gd name="T11" fmla="*/ 12 h 120"/>
                <a:gd name="T12" fmla="*/ 24 w 120"/>
                <a:gd name="T13" fmla="*/ 12 h 120"/>
                <a:gd name="T14" fmla="*/ 0 w 120"/>
                <a:gd name="T15" fmla="*/ 60 h 120"/>
                <a:gd name="T16" fmla="*/ 24 w 120"/>
                <a:gd name="T17" fmla="*/ 108 h 120"/>
                <a:gd name="T18" fmla="*/ 24 w 120"/>
                <a:gd name="T19" fmla="*/ 108 h 120"/>
                <a:gd name="T20" fmla="*/ 24 w 120"/>
                <a:gd name="T21" fmla="*/ 108 h 120"/>
                <a:gd name="T22" fmla="*/ 60 w 120"/>
                <a:gd name="T23" fmla="*/ 120 h 120"/>
                <a:gd name="T24" fmla="*/ 96 w 120"/>
                <a:gd name="T25" fmla="*/ 108 h 120"/>
                <a:gd name="T26" fmla="*/ 96 w 120"/>
                <a:gd name="T27" fmla="*/ 108 h 120"/>
                <a:gd name="T28" fmla="*/ 96 w 120"/>
                <a:gd name="T29" fmla="*/ 108 h 120"/>
                <a:gd name="T30" fmla="*/ 120 w 120"/>
                <a:gd name="T31" fmla="*/ 60 h 120"/>
                <a:gd name="T32" fmla="*/ 96 w 120"/>
                <a:gd name="T33" fmla="*/ 12 h 120"/>
                <a:gd name="T34" fmla="*/ 88 w 120"/>
                <a:gd name="T35" fmla="*/ 16 h 120"/>
                <a:gd name="T36" fmla="*/ 60 w 120"/>
                <a:gd name="T37" fmla="*/ 40 h 120"/>
                <a:gd name="T38" fmla="*/ 33 w 120"/>
                <a:gd name="T39" fmla="*/ 16 h 120"/>
                <a:gd name="T40" fmla="*/ 60 w 120"/>
                <a:gd name="T41" fmla="*/ 8 h 120"/>
                <a:gd name="T42" fmla="*/ 88 w 120"/>
                <a:gd name="T43" fmla="*/ 16 h 120"/>
                <a:gd name="T44" fmla="*/ 33 w 120"/>
                <a:gd name="T45" fmla="*/ 104 h 120"/>
                <a:gd name="T46" fmla="*/ 60 w 120"/>
                <a:gd name="T47" fmla="*/ 80 h 120"/>
                <a:gd name="T48" fmla="*/ 88 w 120"/>
                <a:gd name="T49" fmla="*/ 104 h 120"/>
                <a:gd name="T50" fmla="*/ 60 w 120"/>
                <a:gd name="T51" fmla="*/ 112 h 120"/>
                <a:gd name="T52" fmla="*/ 33 w 120"/>
                <a:gd name="T53" fmla="*/ 104 h 120"/>
                <a:gd name="T54" fmla="*/ 95 w 120"/>
                <a:gd name="T55" fmla="*/ 98 h 120"/>
                <a:gd name="T56" fmla="*/ 60 w 120"/>
                <a:gd name="T57" fmla="*/ 72 h 120"/>
                <a:gd name="T58" fmla="*/ 26 w 120"/>
                <a:gd name="T59" fmla="*/ 98 h 120"/>
                <a:gd name="T60" fmla="*/ 8 w 120"/>
                <a:gd name="T61" fmla="*/ 60 h 120"/>
                <a:gd name="T62" fmla="*/ 26 w 120"/>
                <a:gd name="T63" fmla="*/ 21 h 120"/>
                <a:gd name="T64" fmla="*/ 60 w 120"/>
                <a:gd name="T65" fmla="*/ 48 h 120"/>
                <a:gd name="T66" fmla="*/ 95 w 120"/>
                <a:gd name="T67" fmla="*/ 21 h 120"/>
                <a:gd name="T68" fmla="*/ 112 w 120"/>
                <a:gd name="T69" fmla="*/ 60 h 120"/>
                <a:gd name="T70" fmla="*/ 95 w 120"/>
                <a:gd name="T7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0">
                  <a:moveTo>
                    <a:pt x="96" y="12"/>
                  </a:moveTo>
                  <a:cubicBezTo>
                    <a:pt x="96" y="12"/>
                    <a:pt x="96" y="12"/>
                    <a:pt x="96" y="12"/>
                  </a:cubicBezTo>
                  <a:cubicBezTo>
                    <a:pt x="96" y="12"/>
                    <a:pt x="96" y="12"/>
                    <a:pt x="96" y="12"/>
                  </a:cubicBezTo>
                  <a:cubicBezTo>
                    <a:pt x="86" y="4"/>
                    <a:pt x="74" y="0"/>
                    <a:pt x="60" y="0"/>
                  </a:cubicBezTo>
                  <a:cubicBezTo>
                    <a:pt x="47" y="0"/>
                    <a:pt x="34" y="4"/>
                    <a:pt x="24" y="12"/>
                  </a:cubicBezTo>
                  <a:cubicBezTo>
                    <a:pt x="24" y="12"/>
                    <a:pt x="24" y="12"/>
                    <a:pt x="24" y="12"/>
                  </a:cubicBezTo>
                  <a:cubicBezTo>
                    <a:pt x="24" y="12"/>
                    <a:pt x="24" y="12"/>
                    <a:pt x="24" y="12"/>
                  </a:cubicBezTo>
                  <a:cubicBezTo>
                    <a:pt x="10" y="23"/>
                    <a:pt x="0" y="40"/>
                    <a:pt x="0" y="60"/>
                  </a:cubicBezTo>
                  <a:cubicBezTo>
                    <a:pt x="0" y="79"/>
                    <a:pt x="10" y="97"/>
                    <a:pt x="24" y="108"/>
                  </a:cubicBezTo>
                  <a:cubicBezTo>
                    <a:pt x="24" y="108"/>
                    <a:pt x="24" y="108"/>
                    <a:pt x="24" y="108"/>
                  </a:cubicBezTo>
                  <a:cubicBezTo>
                    <a:pt x="24" y="108"/>
                    <a:pt x="24" y="108"/>
                    <a:pt x="24" y="108"/>
                  </a:cubicBezTo>
                  <a:cubicBezTo>
                    <a:pt x="34" y="115"/>
                    <a:pt x="47" y="120"/>
                    <a:pt x="60" y="120"/>
                  </a:cubicBezTo>
                  <a:cubicBezTo>
                    <a:pt x="74" y="120"/>
                    <a:pt x="86" y="115"/>
                    <a:pt x="96" y="108"/>
                  </a:cubicBezTo>
                  <a:cubicBezTo>
                    <a:pt x="96" y="108"/>
                    <a:pt x="96" y="108"/>
                    <a:pt x="96" y="108"/>
                  </a:cubicBezTo>
                  <a:cubicBezTo>
                    <a:pt x="96" y="108"/>
                    <a:pt x="96" y="108"/>
                    <a:pt x="96" y="108"/>
                  </a:cubicBezTo>
                  <a:cubicBezTo>
                    <a:pt x="111" y="97"/>
                    <a:pt x="120" y="79"/>
                    <a:pt x="120" y="60"/>
                  </a:cubicBezTo>
                  <a:cubicBezTo>
                    <a:pt x="120" y="40"/>
                    <a:pt x="111" y="23"/>
                    <a:pt x="96" y="12"/>
                  </a:cubicBezTo>
                  <a:close/>
                  <a:moveTo>
                    <a:pt x="88" y="16"/>
                  </a:moveTo>
                  <a:cubicBezTo>
                    <a:pt x="86" y="29"/>
                    <a:pt x="74" y="40"/>
                    <a:pt x="60" y="40"/>
                  </a:cubicBezTo>
                  <a:cubicBezTo>
                    <a:pt x="46" y="40"/>
                    <a:pt x="35" y="29"/>
                    <a:pt x="33" y="16"/>
                  </a:cubicBezTo>
                  <a:cubicBezTo>
                    <a:pt x="41" y="11"/>
                    <a:pt x="50" y="8"/>
                    <a:pt x="60" y="8"/>
                  </a:cubicBezTo>
                  <a:cubicBezTo>
                    <a:pt x="70" y="8"/>
                    <a:pt x="80" y="11"/>
                    <a:pt x="88" y="16"/>
                  </a:cubicBezTo>
                  <a:close/>
                  <a:moveTo>
                    <a:pt x="33" y="104"/>
                  </a:moveTo>
                  <a:cubicBezTo>
                    <a:pt x="35" y="90"/>
                    <a:pt x="46" y="80"/>
                    <a:pt x="60" y="80"/>
                  </a:cubicBezTo>
                  <a:cubicBezTo>
                    <a:pt x="74" y="80"/>
                    <a:pt x="86" y="90"/>
                    <a:pt x="88" y="104"/>
                  </a:cubicBezTo>
                  <a:cubicBezTo>
                    <a:pt x="80" y="109"/>
                    <a:pt x="70" y="112"/>
                    <a:pt x="60" y="112"/>
                  </a:cubicBezTo>
                  <a:cubicBezTo>
                    <a:pt x="50" y="112"/>
                    <a:pt x="41" y="109"/>
                    <a:pt x="33" y="104"/>
                  </a:cubicBezTo>
                  <a:close/>
                  <a:moveTo>
                    <a:pt x="95" y="98"/>
                  </a:moveTo>
                  <a:cubicBezTo>
                    <a:pt x="91" y="83"/>
                    <a:pt x="77" y="72"/>
                    <a:pt x="60" y="72"/>
                  </a:cubicBezTo>
                  <a:cubicBezTo>
                    <a:pt x="44" y="72"/>
                    <a:pt x="30" y="83"/>
                    <a:pt x="26" y="98"/>
                  </a:cubicBezTo>
                  <a:cubicBezTo>
                    <a:pt x="15" y="89"/>
                    <a:pt x="8" y="75"/>
                    <a:pt x="8" y="60"/>
                  </a:cubicBezTo>
                  <a:cubicBezTo>
                    <a:pt x="8" y="44"/>
                    <a:pt x="15" y="31"/>
                    <a:pt x="26" y="21"/>
                  </a:cubicBezTo>
                  <a:cubicBezTo>
                    <a:pt x="30" y="36"/>
                    <a:pt x="44" y="48"/>
                    <a:pt x="60" y="48"/>
                  </a:cubicBezTo>
                  <a:cubicBezTo>
                    <a:pt x="77" y="48"/>
                    <a:pt x="91" y="36"/>
                    <a:pt x="95" y="21"/>
                  </a:cubicBezTo>
                  <a:cubicBezTo>
                    <a:pt x="106" y="31"/>
                    <a:pt x="112" y="44"/>
                    <a:pt x="112" y="60"/>
                  </a:cubicBezTo>
                  <a:cubicBezTo>
                    <a:pt x="112" y="75"/>
                    <a:pt x="106" y="89"/>
                    <a:pt x="95" y="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noChangeAspect="1" noEditPoints="1"/>
            </p:cNvSpPr>
            <p:nvPr/>
          </p:nvSpPr>
          <p:spPr bwMode="auto">
            <a:xfrm>
              <a:off x="8449629" y="2686762"/>
              <a:ext cx="424320" cy="372334"/>
            </a:xfrm>
            <a:custGeom>
              <a:avLst/>
              <a:gdLst>
                <a:gd name="T0" fmla="*/ 36 w 128"/>
                <a:gd name="T1" fmla="*/ 112 h 112"/>
                <a:gd name="T2" fmla="*/ 84 w 128"/>
                <a:gd name="T3" fmla="*/ 112 h 112"/>
                <a:gd name="T4" fmla="*/ 112 w 128"/>
                <a:gd name="T5" fmla="*/ 84 h 112"/>
                <a:gd name="T6" fmla="*/ 102 w 128"/>
                <a:gd name="T7" fmla="*/ 63 h 112"/>
                <a:gd name="T8" fmla="*/ 104 w 128"/>
                <a:gd name="T9" fmla="*/ 52 h 112"/>
                <a:gd name="T10" fmla="*/ 76 w 128"/>
                <a:gd name="T11" fmla="*/ 24 h 112"/>
                <a:gd name="T12" fmla="*/ 50 w 128"/>
                <a:gd name="T13" fmla="*/ 43 h 112"/>
                <a:gd name="T14" fmla="*/ 36 w 128"/>
                <a:gd name="T15" fmla="*/ 40 h 112"/>
                <a:gd name="T16" fmla="*/ 0 w 128"/>
                <a:gd name="T17" fmla="*/ 76 h 112"/>
                <a:gd name="T18" fmla="*/ 36 w 128"/>
                <a:gd name="T19" fmla="*/ 112 h 112"/>
                <a:gd name="T20" fmla="*/ 76 w 128"/>
                <a:gd name="T21" fmla="*/ 32 h 112"/>
                <a:gd name="T22" fmla="*/ 96 w 128"/>
                <a:gd name="T23" fmla="*/ 52 h 112"/>
                <a:gd name="T24" fmla="*/ 95 w 128"/>
                <a:gd name="T25" fmla="*/ 58 h 112"/>
                <a:gd name="T26" fmla="*/ 84 w 128"/>
                <a:gd name="T27" fmla="*/ 56 h 112"/>
                <a:gd name="T28" fmla="*/ 69 w 128"/>
                <a:gd name="T29" fmla="*/ 61 h 112"/>
                <a:gd name="T30" fmla="*/ 57 w 128"/>
                <a:gd name="T31" fmla="*/ 47 h 112"/>
                <a:gd name="T32" fmla="*/ 76 w 128"/>
                <a:gd name="T33" fmla="*/ 32 h 112"/>
                <a:gd name="T34" fmla="*/ 36 w 128"/>
                <a:gd name="T35" fmla="*/ 48 h 112"/>
                <a:gd name="T36" fmla="*/ 63 w 128"/>
                <a:gd name="T37" fmla="*/ 69 h 112"/>
                <a:gd name="T38" fmla="*/ 65 w 128"/>
                <a:gd name="T39" fmla="*/ 75 h 112"/>
                <a:gd name="T40" fmla="*/ 70 w 128"/>
                <a:gd name="T41" fmla="*/ 70 h 112"/>
                <a:gd name="T42" fmla="*/ 84 w 128"/>
                <a:gd name="T43" fmla="*/ 64 h 112"/>
                <a:gd name="T44" fmla="*/ 104 w 128"/>
                <a:gd name="T45" fmla="*/ 84 h 112"/>
                <a:gd name="T46" fmla="*/ 84 w 128"/>
                <a:gd name="T47" fmla="*/ 104 h 112"/>
                <a:gd name="T48" fmla="*/ 36 w 128"/>
                <a:gd name="T49" fmla="*/ 104 h 112"/>
                <a:gd name="T50" fmla="*/ 8 w 128"/>
                <a:gd name="T51" fmla="*/ 76 h 112"/>
                <a:gd name="T52" fmla="*/ 36 w 128"/>
                <a:gd name="T53" fmla="*/ 48 h 112"/>
                <a:gd name="T54" fmla="*/ 80 w 128"/>
                <a:gd name="T55" fmla="*/ 16 h 112"/>
                <a:gd name="T56" fmla="*/ 72 w 128"/>
                <a:gd name="T57" fmla="*/ 16 h 112"/>
                <a:gd name="T58" fmla="*/ 72 w 128"/>
                <a:gd name="T59" fmla="*/ 0 h 112"/>
                <a:gd name="T60" fmla="*/ 80 w 128"/>
                <a:gd name="T61" fmla="*/ 0 h 112"/>
                <a:gd name="T62" fmla="*/ 80 w 128"/>
                <a:gd name="T63" fmla="*/ 16 h 112"/>
                <a:gd name="T64" fmla="*/ 48 w 128"/>
                <a:gd name="T65" fmla="*/ 30 h 112"/>
                <a:gd name="T66" fmla="*/ 37 w 128"/>
                <a:gd name="T67" fmla="*/ 18 h 112"/>
                <a:gd name="T68" fmla="*/ 42 w 128"/>
                <a:gd name="T69" fmla="*/ 13 h 112"/>
                <a:gd name="T70" fmla="*/ 54 w 128"/>
                <a:gd name="T71" fmla="*/ 24 h 112"/>
                <a:gd name="T72" fmla="*/ 48 w 128"/>
                <a:gd name="T73" fmla="*/ 30 h 112"/>
                <a:gd name="T74" fmla="*/ 112 w 128"/>
                <a:gd name="T75" fmla="*/ 48 h 112"/>
                <a:gd name="T76" fmla="*/ 128 w 128"/>
                <a:gd name="T77" fmla="*/ 48 h 112"/>
                <a:gd name="T78" fmla="*/ 128 w 128"/>
                <a:gd name="T79" fmla="*/ 56 h 112"/>
                <a:gd name="T80" fmla="*/ 112 w 128"/>
                <a:gd name="T81" fmla="*/ 56 h 112"/>
                <a:gd name="T82" fmla="*/ 112 w 128"/>
                <a:gd name="T83" fmla="*/ 48 h 112"/>
                <a:gd name="T84" fmla="*/ 105 w 128"/>
                <a:gd name="T85" fmla="*/ 30 h 112"/>
                <a:gd name="T86" fmla="*/ 99 w 128"/>
                <a:gd name="T87" fmla="*/ 24 h 112"/>
                <a:gd name="T88" fmla="*/ 110 w 128"/>
                <a:gd name="T89" fmla="*/ 13 h 112"/>
                <a:gd name="T90" fmla="*/ 116 w 128"/>
                <a:gd name="T91" fmla="*/ 18 h 112"/>
                <a:gd name="T92" fmla="*/ 105 w 128"/>
                <a:gd name="T93" fmla="*/ 3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12">
                  <a:moveTo>
                    <a:pt x="36" y="112"/>
                  </a:moveTo>
                  <a:cubicBezTo>
                    <a:pt x="84" y="112"/>
                    <a:pt x="84" y="112"/>
                    <a:pt x="84" y="112"/>
                  </a:cubicBezTo>
                  <a:cubicBezTo>
                    <a:pt x="100" y="112"/>
                    <a:pt x="112" y="100"/>
                    <a:pt x="112" y="84"/>
                  </a:cubicBezTo>
                  <a:cubicBezTo>
                    <a:pt x="112" y="76"/>
                    <a:pt x="108" y="68"/>
                    <a:pt x="102" y="63"/>
                  </a:cubicBezTo>
                  <a:cubicBezTo>
                    <a:pt x="104" y="59"/>
                    <a:pt x="104" y="56"/>
                    <a:pt x="104" y="52"/>
                  </a:cubicBezTo>
                  <a:cubicBezTo>
                    <a:pt x="104" y="37"/>
                    <a:pt x="92" y="24"/>
                    <a:pt x="76" y="24"/>
                  </a:cubicBezTo>
                  <a:cubicBezTo>
                    <a:pt x="64" y="24"/>
                    <a:pt x="54" y="32"/>
                    <a:pt x="50" y="43"/>
                  </a:cubicBezTo>
                  <a:cubicBezTo>
                    <a:pt x="46" y="41"/>
                    <a:pt x="41" y="40"/>
                    <a:pt x="36" y="40"/>
                  </a:cubicBezTo>
                  <a:cubicBezTo>
                    <a:pt x="16" y="40"/>
                    <a:pt x="0" y="56"/>
                    <a:pt x="0" y="76"/>
                  </a:cubicBezTo>
                  <a:cubicBezTo>
                    <a:pt x="0" y="96"/>
                    <a:pt x="16" y="112"/>
                    <a:pt x="36" y="112"/>
                  </a:cubicBezTo>
                  <a:moveTo>
                    <a:pt x="76" y="32"/>
                  </a:moveTo>
                  <a:cubicBezTo>
                    <a:pt x="87" y="32"/>
                    <a:pt x="96" y="41"/>
                    <a:pt x="96" y="52"/>
                  </a:cubicBezTo>
                  <a:cubicBezTo>
                    <a:pt x="96" y="54"/>
                    <a:pt x="96" y="56"/>
                    <a:pt x="95" y="58"/>
                  </a:cubicBezTo>
                  <a:cubicBezTo>
                    <a:pt x="92" y="57"/>
                    <a:pt x="88" y="56"/>
                    <a:pt x="84" y="56"/>
                  </a:cubicBezTo>
                  <a:cubicBezTo>
                    <a:pt x="79" y="56"/>
                    <a:pt x="73" y="58"/>
                    <a:pt x="69" y="61"/>
                  </a:cubicBezTo>
                  <a:cubicBezTo>
                    <a:pt x="66" y="55"/>
                    <a:pt x="62" y="51"/>
                    <a:pt x="57" y="47"/>
                  </a:cubicBezTo>
                  <a:cubicBezTo>
                    <a:pt x="59" y="38"/>
                    <a:pt x="67" y="32"/>
                    <a:pt x="76" y="32"/>
                  </a:cubicBezTo>
                  <a:moveTo>
                    <a:pt x="36" y="48"/>
                  </a:moveTo>
                  <a:cubicBezTo>
                    <a:pt x="49" y="48"/>
                    <a:pt x="60" y="57"/>
                    <a:pt x="63" y="69"/>
                  </a:cubicBezTo>
                  <a:cubicBezTo>
                    <a:pt x="65" y="75"/>
                    <a:pt x="65" y="75"/>
                    <a:pt x="65" y="75"/>
                  </a:cubicBezTo>
                  <a:cubicBezTo>
                    <a:pt x="70" y="70"/>
                    <a:pt x="70" y="70"/>
                    <a:pt x="70" y="70"/>
                  </a:cubicBezTo>
                  <a:cubicBezTo>
                    <a:pt x="74" y="66"/>
                    <a:pt x="79" y="64"/>
                    <a:pt x="84" y="64"/>
                  </a:cubicBezTo>
                  <a:cubicBezTo>
                    <a:pt x="95" y="64"/>
                    <a:pt x="104" y="73"/>
                    <a:pt x="104" y="84"/>
                  </a:cubicBezTo>
                  <a:cubicBezTo>
                    <a:pt x="104" y="95"/>
                    <a:pt x="95" y="104"/>
                    <a:pt x="84" y="104"/>
                  </a:cubicBezTo>
                  <a:cubicBezTo>
                    <a:pt x="36" y="104"/>
                    <a:pt x="36" y="104"/>
                    <a:pt x="36" y="104"/>
                  </a:cubicBezTo>
                  <a:cubicBezTo>
                    <a:pt x="21" y="104"/>
                    <a:pt x="8" y="92"/>
                    <a:pt x="8" y="76"/>
                  </a:cubicBezTo>
                  <a:cubicBezTo>
                    <a:pt x="8" y="61"/>
                    <a:pt x="21" y="48"/>
                    <a:pt x="36" y="48"/>
                  </a:cubicBezTo>
                  <a:moveTo>
                    <a:pt x="80" y="16"/>
                  </a:moveTo>
                  <a:cubicBezTo>
                    <a:pt x="72" y="16"/>
                    <a:pt x="72" y="16"/>
                    <a:pt x="72" y="16"/>
                  </a:cubicBezTo>
                  <a:cubicBezTo>
                    <a:pt x="72" y="0"/>
                    <a:pt x="72" y="0"/>
                    <a:pt x="72" y="0"/>
                  </a:cubicBezTo>
                  <a:cubicBezTo>
                    <a:pt x="80" y="0"/>
                    <a:pt x="80" y="0"/>
                    <a:pt x="80" y="0"/>
                  </a:cubicBezTo>
                  <a:lnTo>
                    <a:pt x="80" y="16"/>
                  </a:lnTo>
                  <a:close/>
                  <a:moveTo>
                    <a:pt x="48" y="30"/>
                  </a:moveTo>
                  <a:cubicBezTo>
                    <a:pt x="37" y="18"/>
                    <a:pt x="37" y="18"/>
                    <a:pt x="37" y="18"/>
                  </a:cubicBezTo>
                  <a:cubicBezTo>
                    <a:pt x="42" y="13"/>
                    <a:pt x="42" y="13"/>
                    <a:pt x="42" y="13"/>
                  </a:cubicBezTo>
                  <a:cubicBezTo>
                    <a:pt x="54" y="24"/>
                    <a:pt x="54" y="24"/>
                    <a:pt x="54" y="24"/>
                  </a:cubicBezTo>
                  <a:lnTo>
                    <a:pt x="48" y="30"/>
                  </a:lnTo>
                  <a:close/>
                  <a:moveTo>
                    <a:pt x="112" y="48"/>
                  </a:moveTo>
                  <a:cubicBezTo>
                    <a:pt x="128" y="48"/>
                    <a:pt x="128" y="48"/>
                    <a:pt x="128" y="48"/>
                  </a:cubicBezTo>
                  <a:cubicBezTo>
                    <a:pt x="128" y="56"/>
                    <a:pt x="128" y="56"/>
                    <a:pt x="128" y="56"/>
                  </a:cubicBezTo>
                  <a:cubicBezTo>
                    <a:pt x="112" y="56"/>
                    <a:pt x="112" y="56"/>
                    <a:pt x="112" y="56"/>
                  </a:cubicBezTo>
                  <a:lnTo>
                    <a:pt x="112" y="48"/>
                  </a:lnTo>
                  <a:close/>
                  <a:moveTo>
                    <a:pt x="105" y="30"/>
                  </a:moveTo>
                  <a:cubicBezTo>
                    <a:pt x="99" y="24"/>
                    <a:pt x="99" y="24"/>
                    <a:pt x="99" y="24"/>
                  </a:cubicBezTo>
                  <a:cubicBezTo>
                    <a:pt x="110" y="13"/>
                    <a:pt x="110" y="13"/>
                    <a:pt x="110" y="13"/>
                  </a:cubicBezTo>
                  <a:cubicBezTo>
                    <a:pt x="116" y="18"/>
                    <a:pt x="116" y="18"/>
                    <a:pt x="116" y="18"/>
                  </a:cubicBezTo>
                  <a:lnTo>
                    <a:pt x="105" y="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noChangeAspect="1" noEditPoints="1"/>
            </p:cNvSpPr>
            <p:nvPr/>
          </p:nvSpPr>
          <p:spPr bwMode="auto">
            <a:xfrm>
              <a:off x="8448927" y="1939639"/>
              <a:ext cx="425726" cy="42572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1"/>
            <p:cNvSpPr>
              <a:spLocks noChangeAspect="1" noEditPoints="1"/>
            </p:cNvSpPr>
            <p:nvPr/>
          </p:nvSpPr>
          <p:spPr bwMode="auto">
            <a:xfrm>
              <a:off x="7525086" y="2740154"/>
              <a:ext cx="425726" cy="265552"/>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noChangeAspect="1" noEditPoints="1"/>
            </p:cNvSpPr>
            <p:nvPr/>
          </p:nvSpPr>
          <p:spPr bwMode="auto">
            <a:xfrm>
              <a:off x="10222386" y="2681845"/>
              <a:ext cx="441181" cy="382169"/>
            </a:xfrm>
            <a:custGeom>
              <a:avLst/>
              <a:gdLst>
                <a:gd name="T0" fmla="*/ 133 w 133"/>
                <a:gd name="T1" fmla="*/ 22 h 115"/>
                <a:gd name="T2" fmla="*/ 126 w 133"/>
                <a:gd name="T3" fmla="*/ 0 h 115"/>
                <a:gd name="T4" fmla="*/ 126 w 133"/>
                <a:gd name="T5" fmla="*/ 0 h 115"/>
                <a:gd name="T6" fmla="*/ 43 w 133"/>
                <a:gd name="T7" fmla="*/ 19 h 115"/>
                <a:gd name="T8" fmla="*/ 14 w 133"/>
                <a:gd name="T9" fmla="*/ 49 h 115"/>
                <a:gd name="T10" fmla="*/ 8 w 133"/>
                <a:gd name="T11" fmla="*/ 55 h 115"/>
                <a:gd name="T12" fmla="*/ 8 w 133"/>
                <a:gd name="T13" fmla="*/ 55 h 115"/>
                <a:gd name="T14" fmla="*/ 8 w 133"/>
                <a:gd name="T15" fmla="*/ 55 h 115"/>
                <a:gd name="T16" fmla="*/ 0 w 133"/>
                <a:gd name="T17" fmla="*/ 78 h 115"/>
                <a:gd name="T18" fmla="*/ 38 w 133"/>
                <a:gd name="T19" fmla="*/ 115 h 115"/>
                <a:gd name="T20" fmla="*/ 65 w 133"/>
                <a:gd name="T21" fmla="*/ 104 h 115"/>
                <a:gd name="T22" fmla="*/ 90 w 133"/>
                <a:gd name="T23" fmla="*/ 53 h 115"/>
                <a:gd name="T24" fmla="*/ 111 w 133"/>
                <a:gd name="T25" fmla="*/ 43 h 115"/>
                <a:gd name="T26" fmla="*/ 111 w 133"/>
                <a:gd name="T27" fmla="*/ 43 h 115"/>
                <a:gd name="T28" fmla="*/ 111 w 133"/>
                <a:gd name="T29" fmla="*/ 43 h 115"/>
                <a:gd name="T30" fmla="*/ 111 w 133"/>
                <a:gd name="T31" fmla="*/ 43 h 115"/>
                <a:gd name="T32" fmla="*/ 111 w 133"/>
                <a:gd name="T33" fmla="*/ 43 h 115"/>
                <a:gd name="T34" fmla="*/ 133 w 133"/>
                <a:gd name="T35" fmla="*/ 22 h 115"/>
                <a:gd name="T36" fmla="*/ 114 w 133"/>
                <a:gd name="T37" fmla="*/ 11 h 115"/>
                <a:gd name="T38" fmla="*/ 99 w 133"/>
                <a:gd name="T39" fmla="*/ 26 h 115"/>
                <a:gd name="T40" fmla="*/ 62 w 133"/>
                <a:gd name="T41" fmla="*/ 34 h 115"/>
                <a:gd name="T42" fmla="*/ 76 w 133"/>
                <a:gd name="T43" fmla="*/ 20 h 115"/>
                <a:gd name="T44" fmla="*/ 76 w 133"/>
                <a:gd name="T45" fmla="*/ 20 h 115"/>
                <a:gd name="T46" fmla="*/ 114 w 133"/>
                <a:gd name="T47" fmla="*/ 11 h 115"/>
                <a:gd name="T48" fmla="*/ 47 w 133"/>
                <a:gd name="T49" fmla="*/ 27 h 115"/>
                <a:gd name="T50" fmla="*/ 62 w 133"/>
                <a:gd name="T51" fmla="*/ 23 h 115"/>
                <a:gd name="T52" fmla="*/ 48 w 133"/>
                <a:gd name="T53" fmla="*/ 37 h 115"/>
                <a:gd name="T54" fmla="*/ 33 w 133"/>
                <a:gd name="T55" fmla="*/ 41 h 115"/>
                <a:gd name="T56" fmla="*/ 47 w 133"/>
                <a:gd name="T57" fmla="*/ 27 h 115"/>
                <a:gd name="T58" fmla="*/ 75 w 133"/>
                <a:gd name="T59" fmla="*/ 84 h 115"/>
                <a:gd name="T60" fmla="*/ 75 w 133"/>
                <a:gd name="T61" fmla="*/ 78 h 115"/>
                <a:gd name="T62" fmla="*/ 72 w 133"/>
                <a:gd name="T63" fmla="*/ 63 h 115"/>
                <a:gd name="T64" fmla="*/ 83 w 133"/>
                <a:gd name="T65" fmla="*/ 57 h 115"/>
                <a:gd name="T66" fmla="*/ 75 w 133"/>
                <a:gd name="T67" fmla="*/ 84 h 115"/>
                <a:gd name="T68" fmla="*/ 68 w 133"/>
                <a:gd name="T69" fmla="*/ 56 h 115"/>
                <a:gd name="T70" fmla="*/ 68 w 133"/>
                <a:gd name="T71" fmla="*/ 56 h 115"/>
                <a:gd name="T72" fmla="*/ 61 w 133"/>
                <a:gd name="T73" fmla="*/ 59 h 115"/>
                <a:gd name="T74" fmla="*/ 67 w 133"/>
                <a:gd name="T75" fmla="*/ 78 h 115"/>
                <a:gd name="T76" fmla="*/ 38 w 133"/>
                <a:gd name="T77" fmla="*/ 107 h 115"/>
                <a:gd name="T78" fmla="*/ 8 w 133"/>
                <a:gd name="T79" fmla="*/ 78 h 115"/>
                <a:gd name="T80" fmla="*/ 15 w 133"/>
                <a:gd name="T81" fmla="*/ 60 h 115"/>
                <a:gd name="T82" fmla="*/ 19 w 133"/>
                <a:gd name="T83" fmla="*/ 55 h 115"/>
                <a:gd name="T84" fmla="*/ 28 w 133"/>
                <a:gd name="T85" fmla="*/ 50 h 115"/>
                <a:gd name="T86" fmla="*/ 99 w 133"/>
                <a:gd name="T87" fmla="*/ 34 h 115"/>
                <a:gd name="T88" fmla="*/ 101 w 133"/>
                <a:gd name="T89" fmla="*/ 39 h 115"/>
                <a:gd name="T90" fmla="*/ 68 w 133"/>
                <a:gd name="T91" fmla="*/ 56 h 115"/>
                <a:gd name="T92" fmla="*/ 108 w 133"/>
                <a:gd name="T93" fmla="*/ 35 h 115"/>
                <a:gd name="T94" fmla="*/ 106 w 133"/>
                <a:gd name="T95" fmla="*/ 30 h 115"/>
                <a:gd name="T96" fmla="*/ 122 w 133"/>
                <a:gd name="T97" fmla="*/ 15 h 115"/>
                <a:gd name="T98" fmla="*/ 123 w 133"/>
                <a:gd name="T99" fmla="*/ 19 h 115"/>
                <a:gd name="T100" fmla="*/ 108 w 133"/>
                <a:gd name="T101"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15">
                  <a:moveTo>
                    <a:pt x="133" y="22"/>
                  </a:moveTo>
                  <a:cubicBezTo>
                    <a:pt x="126" y="0"/>
                    <a:pt x="126" y="0"/>
                    <a:pt x="126" y="0"/>
                  </a:cubicBezTo>
                  <a:cubicBezTo>
                    <a:pt x="126" y="0"/>
                    <a:pt x="126" y="0"/>
                    <a:pt x="126" y="0"/>
                  </a:cubicBezTo>
                  <a:cubicBezTo>
                    <a:pt x="43" y="19"/>
                    <a:pt x="43" y="19"/>
                    <a:pt x="43" y="19"/>
                  </a:cubicBezTo>
                  <a:cubicBezTo>
                    <a:pt x="14" y="49"/>
                    <a:pt x="14" y="49"/>
                    <a:pt x="14" y="49"/>
                  </a:cubicBezTo>
                  <a:cubicBezTo>
                    <a:pt x="12" y="51"/>
                    <a:pt x="10" y="53"/>
                    <a:pt x="8" y="55"/>
                  </a:cubicBezTo>
                  <a:cubicBezTo>
                    <a:pt x="8" y="55"/>
                    <a:pt x="8" y="55"/>
                    <a:pt x="8" y="55"/>
                  </a:cubicBezTo>
                  <a:cubicBezTo>
                    <a:pt x="8" y="55"/>
                    <a:pt x="8" y="55"/>
                    <a:pt x="8" y="55"/>
                  </a:cubicBezTo>
                  <a:cubicBezTo>
                    <a:pt x="3" y="61"/>
                    <a:pt x="0" y="69"/>
                    <a:pt x="0" y="78"/>
                  </a:cubicBezTo>
                  <a:cubicBezTo>
                    <a:pt x="0" y="99"/>
                    <a:pt x="17" y="115"/>
                    <a:pt x="38" y="115"/>
                  </a:cubicBezTo>
                  <a:cubicBezTo>
                    <a:pt x="48" y="115"/>
                    <a:pt x="58" y="111"/>
                    <a:pt x="65" y="104"/>
                  </a:cubicBezTo>
                  <a:cubicBezTo>
                    <a:pt x="91" y="86"/>
                    <a:pt x="92" y="62"/>
                    <a:pt x="90" y="53"/>
                  </a:cubicBezTo>
                  <a:cubicBezTo>
                    <a:pt x="111" y="43"/>
                    <a:pt x="111" y="43"/>
                    <a:pt x="111" y="43"/>
                  </a:cubicBezTo>
                  <a:cubicBezTo>
                    <a:pt x="111" y="43"/>
                    <a:pt x="111" y="43"/>
                    <a:pt x="111" y="43"/>
                  </a:cubicBezTo>
                  <a:cubicBezTo>
                    <a:pt x="111" y="43"/>
                    <a:pt x="111" y="43"/>
                    <a:pt x="111" y="43"/>
                  </a:cubicBezTo>
                  <a:cubicBezTo>
                    <a:pt x="111" y="43"/>
                    <a:pt x="111" y="43"/>
                    <a:pt x="111" y="43"/>
                  </a:cubicBezTo>
                  <a:cubicBezTo>
                    <a:pt x="111" y="43"/>
                    <a:pt x="111" y="43"/>
                    <a:pt x="111" y="43"/>
                  </a:cubicBezTo>
                  <a:lnTo>
                    <a:pt x="133" y="22"/>
                  </a:lnTo>
                  <a:close/>
                  <a:moveTo>
                    <a:pt x="114" y="11"/>
                  </a:moveTo>
                  <a:cubicBezTo>
                    <a:pt x="99" y="26"/>
                    <a:pt x="99" y="26"/>
                    <a:pt x="99" y="26"/>
                  </a:cubicBezTo>
                  <a:cubicBezTo>
                    <a:pt x="62" y="34"/>
                    <a:pt x="62" y="34"/>
                    <a:pt x="62" y="34"/>
                  </a:cubicBezTo>
                  <a:cubicBezTo>
                    <a:pt x="76" y="20"/>
                    <a:pt x="76" y="20"/>
                    <a:pt x="76" y="20"/>
                  </a:cubicBezTo>
                  <a:cubicBezTo>
                    <a:pt x="76" y="20"/>
                    <a:pt x="76" y="20"/>
                    <a:pt x="76" y="20"/>
                  </a:cubicBezTo>
                  <a:lnTo>
                    <a:pt x="114" y="11"/>
                  </a:lnTo>
                  <a:close/>
                  <a:moveTo>
                    <a:pt x="47" y="27"/>
                  </a:moveTo>
                  <a:cubicBezTo>
                    <a:pt x="62" y="23"/>
                    <a:pt x="62" y="23"/>
                    <a:pt x="62" y="23"/>
                  </a:cubicBezTo>
                  <a:cubicBezTo>
                    <a:pt x="48" y="37"/>
                    <a:pt x="48" y="37"/>
                    <a:pt x="48" y="37"/>
                  </a:cubicBezTo>
                  <a:cubicBezTo>
                    <a:pt x="33" y="41"/>
                    <a:pt x="33" y="41"/>
                    <a:pt x="33" y="41"/>
                  </a:cubicBezTo>
                  <a:lnTo>
                    <a:pt x="47" y="27"/>
                  </a:lnTo>
                  <a:close/>
                  <a:moveTo>
                    <a:pt x="75" y="84"/>
                  </a:moveTo>
                  <a:cubicBezTo>
                    <a:pt x="75" y="82"/>
                    <a:pt x="75" y="80"/>
                    <a:pt x="75" y="78"/>
                  </a:cubicBezTo>
                  <a:cubicBezTo>
                    <a:pt x="75" y="73"/>
                    <a:pt x="74" y="67"/>
                    <a:pt x="72" y="63"/>
                  </a:cubicBezTo>
                  <a:cubicBezTo>
                    <a:pt x="83" y="57"/>
                    <a:pt x="83" y="57"/>
                    <a:pt x="83" y="57"/>
                  </a:cubicBezTo>
                  <a:cubicBezTo>
                    <a:pt x="83" y="63"/>
                    <a:pt x="82" y="74"/>
                    <a:pt x="75" y="84"/>
                  </a:cubicBezTo>
                  <a:close/>
                  <a:moveTo>
                    <a:pt x="68" y="56"/>
                  </a:moveTo>
                  <a:cubicBezTo>
                    <a:pt x="68" y="56"/>
                    <a:pt x="68" y="56"/>
                    <a:pt x="68" y="56"/>
                  </a:cubicBezTo>
                  <a:cubicBezTo>
                    <a:pt x="61" y="59"/>
                    <a:pt x="61" y="59"/>
                    <a:pt x="61" y="59"/>
                  </a:cubicBezTo>
                  <a:cubicBezTo>
                    <a:pt x="65" y="64"/>
                    <a:pt x="67" y="71"/>
                    <a:pt x="67" y="78"/>
                  </a:cubicBezTo>
                  <a:cubicBezTo>
                    <a:pt x="67" y="94"/>
                    <a:pt x="54" y="107"/>
                    <a:pt x="38" y="107"/>
                  </a:cubicBezTo>
                  <a:cubicBezTo>
                    <a:pt x="21" y="107"/>
                    <a:pt x="8" y="94"/>
                    <a:pt x="8" y="78"/>
                  </a:cubicBezTo>
                  <a:cubicBezTo>
                    <a:pt x="8" y="71"/>
                    <a:pt x="11" y="65"/>
                    <a:pt x="15" y="60"/>
                  </a:cubicBezTo>
                  <a:cubicBezTo>
                    <a:pt x="19" y="55"/>
                    <a:pt x="19" y="55"/>
                    <a:pt x="19" y="55"/>
                  </a:cubicBezTo>
                  <a:cubicBezTo>
                    <a:pt x="22" y="53"/>
                    <a:pt x="25" y="51"/>
                    <a:pt x="28" y="50"/>
                  </a:cubicBezTo>
                  <a:cubicBezTo>
                    <a:pt x="99" y="34"/>
                    <a:pt x="99" y="34"/>
                    <a:pt x="99" y="34"/>
                  </a:cubicBezTo>
                  <a:cubicBezTo>
                    <a:pt x="101" y="39"/>
                    <a:pt x="101" y="39"/>
                    <a:pt x="101" y="39"/>
                  </a:cubicBezTo>
                  <a:lnTo>
                    <a:pt x="68" y="56"/>
                  </a:lnTo>
                  <a:close/>
                  <a:moveTo>
                    <a:pt x="108" y="35"/>
                  </a:moveTo>
                  <a:cubicBezTo>
                    <a:pt x="106" y="30"/>
                    <a:pt x="106" y="30"/>
                    <a:pt x="106" y="30"/>
                  </a:cubicBezTo>
                  <a:cubicBezTo>
                    <a:pt x="122" y="15"/>
                    <a:pt x="122" y="15"/>
                    <a:pt x="122" y="15"/>
                  </a:cubicBezTo>
                  <a:cubicBezTo>
                    <a:pt x="123" y="19"/>
                    <a:pt x="123" y="19"/>
                    <a:pt x="123" y="19"/>
                  </a:cubicBezTo>
                  <a:lnTo>
                    <a:pt x="108" y="3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noChangeAspect="1" noEditPoints="1"/>
            </p:cNvSpPr>
            <p:nvPr/>
          </p:nvSpPr>
          <p:spPr bwMode="auto">
            <a:xfrm>
              <a:off x="5816848" y="2700111"/>
              <a:ext cx="345638" cy="345638"/>
            </a:xfrm>
            <a:custGeom>
              <a:avLst/>
              <a:gdLst>
                <a:gd name="T0" fmla="*/ 56 w 104"/>
                <a:gd name="T1" fmla="*/ 16 h 104"/>
                <a:gd name="T2" fmla="*/ 48 w 104"/>
                <a:gd name="T3" fmla="*/ 16 h 104"/>
                <a:gd name="T4" fmla="*/ 48 w 104"/>
                <a:gd name="T5" fmla="*/ 0 h 104"/>
                <a:gd name="T6" fmla="*/ 56 w 104"/>
                <a:gd name="T7" fmla="*/ 0 h 104"/>
                <a:gd name="T8" fmla="*/ 56 w 104"/>
                <a:gd name="T9" fmla="*/ 16 h 104"/>
                <a:gd name="T10" fmla="*/ 48 w 104"/>
                <a:gd name="T11" fmla="*/ 104 h 104"/>
                <a:gd name="T12" fmla="*/ 56 w 104"/>
                <a:gd name="T13" fmla="*/ 104 h 104"/>
                <a:gd name="T14" fmla="*/ 56 w 104"/>
                <a:gd name="T15" fmla="*/ 88 h 104"/>
                <a:gd name="T16" fmla="*/ 48 w 104"/>
                <a:gd name="T17" fmla="*/ 88 h 104"/>
                <a:gd name="T18" fmla="*/ 48 w 104"/>
                <a:gd name="T19" fmla="*/ 104 h 104"/>
                <a:gd name="T20" fmla="*/ 52 w 104"/>
                <a:gd name="T21" fmla="*/ 24 h 104"/>
                <a:gd name="T22" fmla="*/ 80 w 104"/>
                <a:gd name="T23" fmla="*/ 52 h 104"/>
                <a:gd name="T24" fmla="*/ 52 w 104"/>
                <a:gd name="T25" fmla="*/ 80 h 104"/>
                <a:gd name="T26" fmla="*/ 24 w 104"/>
                <a:gd name="T27" fmla="*/ 52 h 104"/>
                <a:gd name="T28" fmla="*/ 52 w 104"/>
                <a:gd name="T29" fmla="*/ 24 h 104"/>
                <a:gd name="T30" fmla="*/ 32 w 104"/>
                <a:gd name="T31" fmla="*/ 52 h 104"/>
                <a:gd name="T32" fmla="*/ 52 w 104"/>
                <a:gd name="T33" fmla="*/ 72 h 104"/>
                <a:gd name="T34" fmla="*/ 72 w 104"/>
                <a:gd name="T35" fmla="*/ 52 h 104"/>
                <a:gd name="T36" fmla="*/ 52 w 104"/>
                <a:gd name="T37" fmla="*/ 32 h 104"/>
                <a:gd name="T38" fmla="*/ 32 w 104"/>
                <a:gd name="T39" fmla="*/ 52 h 104"/>
                <a:gd name="T40" fmla="*/ 86 w 104"/>
                <a:gd name="T41" fmla="*/ 13 h 104"/>
                <a:gd name="T42" fmla="*/ 75 w 104"/>
                <a:gd name="T43" fmla="*/ 24 h 104"/>
                <a:gd name="T44" fmla="*/ 81 w 104"/>
                <a:gd name="T45" fmla="*/ 30 h 104"/>
                <a:gd name="T46" fmla="*/ 92 w 104"/>
                <a:gd name="T47" fmla="*/ 18 h 104"/>
                <a:gd name="T48" fmla="*/ 86 w 104"/>
                <a:gd name="T49" fmla="*/ 13 h 104"/>
                <a:gd name="T50" fmla="*/ 13 w 104"/>
                <a:gd name="T51" fmla="*/ 86 h 104"/>
                <a:gd name="T52" fmla="*/ 18 w 104"/>
                <a:gd name="T53" fmla="*/ 92 h 104"/>
                <a:gd name="T54" fmla="*/ 30 w 104"/>
                <a:gd name="T55" fmla="*/ 81 h 104"/>
                <a:gd name="T56" fmla="*/ 24 w 104"/>
                <a:gd name="T57" fmla="*/ 75 h 104"/>
                <a:gd name="T58" fmla="*/ 13 w 104"/>
                <a:gd name="T59" fmla="*/ 86 h 104"/>
                <a:gd name="T60" fmla="*/ 88 w 104"/>
                <a:gd name="T61" fmla="*/ 56 h 104"/>
                <a:gd name="T62" fmla="*/ 104 w 104"/>
                <a:gd name="T63" fmla="*/ 56 h 104"/>
                <a:gd name="T64" fmla="*/ 104 w 104"/>
                <a:gd name="T65" fmla="*/ 48 h 104"/>
                <a:gd name="T66" fmla="*/ 88 w 104"/>
                <a:gd name="T67" fmla="*/ 48 h 104"/>
                <a:gd name="T68" fmla="*/ 88 w 104"/>
                <a:gd name="T69" fmla="*/ 56 h 104"/>
                <a:gd name="T70" fmla="*/ 0 w 104"/>
                <a:gd name="T71" fmla="*/ 56 h 104"/>
                <a:gd name="T72" fmla="*/ 16 w 104"/>
                <a:gd name="T73" fmla="*/ 56 h 104"/>
                <a:gd name="T74" fmla="*/ 16 w 104"/>
                <a:gd name="T75" fmla="*/ 48 h 104"/>
                <a:gd name="T76" fmla="*/ 0 w 104"/>
                <a:gd name="T77" fmla="*/ 48 h 104"/>
                <a:gd name="T78" fmla="*/ 0 w 104"/>
                <a:gd name="T79" fmla="*/ 56 h 104"/>
                <a:gd name="T80" fmla="*/ 86 w 104"/>
                <a:gd name="T81" fmla="*/ 92 h 104"/>
                <a:gd name="T82" fmla="*/ 92 w 104"/>
                <a:gd name="T83" fmla="*/ 86 h 104"/>
                <a:gd name="T84" fmla="*/ 81 w 104"/>
                <a:gd name="T85" fmla="*/ 75 h 104"/>
                <a:gd name="T86" fmla="*/ 75 w 104"/>
                <a:gd name="T87" fmla="*/ 81 h 104"/>
                <a:gd name="T88" fmla="*/ 86 w 104"/>
                <a:gd name="T89" fmla="*/ 92 h 104"/>
                <a:gd name="T90" fmla="*/ 13 w 104"/>
                <a:gd name="T91" fmla="*/ 18 h 104"/>
                <a:gd name="T92" fmla="*/ 24 w 104"/>
                <a:gd name="T93" fmla="*/ 30 h 104"/>
                <a:gd name="T94" fmla="*/ 30 w 104"/>
                <a:gd name="T95" fmla="*/ 24 h 104"/>
                <a:gd name="T96" fmla="*/ 18 w 104"/>
                <a:gd name="T97" fmla="*/ 13 h 104"/>
                <a:gd name="T98" fmla="*/ 13 w 104"/>
                <a:gd name="T99"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04">
                  <a:moveTo>
                    <a:pt x="56" y="16"/>
                  </a:moveTo>
                  <a:cubicBezTo>
                    <a:pt x="48" y="16"/>
                    <a:pt x="48" y="16"/>
                    <a:pt x="48" y="16"/>
                  </a:cubicBezTo>
                  <a:cubicBezTo>
                    <a:pt x="48" y="0"/>
                    <a:pt x="48" y="0"/>
                    <a:pt x="48" y="0"/>
                  </a:cubicBezTo>
                  <a:cubicBezTo>
                    <a:pt x="56" y="0"/>
                    <a:pt x="56" y="0"/>
                    <a:pt x="56" y="0"/>
                  </a:cubicBezTo>
                  <a:lnTo>
                    <a:pt x="56" y="16"/>
                  </a:lnTo>
                  <a:close/>
                  <a:moveTo>
                    <a:pt x="48" y="104"/>
                  </a:moveTo>
                  <a:cubicBezTo>
                    <a:pt x="56" y="104"/>
                    <a:pt x="56" y="104"/>
                    <a:pt x="56" y="104"/>
                  </a:cubicBezTo>
                  <a:cubicBezTo>
                    <a:pt x="56" y="88"/>
                    <a:pt x="56" y="88"/>
                    <a:pt x="56" y="88"/>
                  </a:cubicBezTo>
                  <a:cubicBezTo>
                    <a:pt x="48" y="88"/>
                    <a:pt x="48" y="88"/>
                    <a:pt x="48" y="88"/>
                  </a:cubicBezTo>
                  <a:lnTo>
                    <a:pt x="48" y="104"/>
                  </a:lnTo>
                  <a:close/>
                  <a:moveTo>
                    <a:pt x="52" y="24"/>
                  </a:moveTo>
                  <a:cubicBezTo>
                    <a:pt x="68" y="24"/>
                    <a:pt x="80" y="37"/>
                    <a:pt x="80" y="52"/>
                  </a:cubicBezTo>
                  <a:cubicBezTo>
                    <a:pt x="80" y="68"/>
                    <a:pt x="68" y="80"/>
                    <a:pt x="52" y="80"/>
                  </a:cubicBezTo>
                  <a:cubicBezTo>
                    <a:pt x="37" y="80"/>
                    <a:pt x="24" y="68"/>
                    <a:pt x="24" y="52"/>
                  </a:cubicBezTo>
                  <a:cubicBezTo>
                    <a:pt x="24" y="37"/>
                    <a:pt x="37" y="24"/>
                    <a:pt x="52" y="24"/>
                  </a:cubicBezTo>
                  <a:close/>
                  <a:moveTo>
                    <a:pt x="32" y="52"/>
                  </a:moveTo>
                  <a:cubicBezTo>
                    <a:pt x="32" y="63"/>
                    <a:pt x="41" y="72"/>
                    <a:pt x="52" y="72"/>
                  </a:cubicBezTo>
                  <a:cubicBezTo>
                    <a:pt x="63" y="72"/>
                    <a:pt x="72" y="63"/>
                    <a:pt x="72" y="52"/>
                  </a:cubicBezTo>
                  <a:cubicBezTo>
                    <a:pt x="72" y="41"/>
                    <a:pt x="63" y="32"/>
                    <a:pt x="52" y="32"/>
                  </a:cubicBezTo>
                  <a:cubicBezTo>
                    <a:pt x="41" y="32"/>
                    <a:pt x="32" y="41"/>
                    <a:pt x="32" y="52"/>
                  </a:cubicBezTo>
                  <a:close/>
                  <a:moveTo>
                    <a:pt x="86" y="13"/>
                  </a:moveTo>
                  <a:cubicBezTo>
                    <a:pt x="75" y="24"/>
                    <a:pt x="75" y="24"/>
                    <a:pt x="75" y="24"/>
                  </a:cubicBezTo>
                  <a:cubicBezTo>
                    <a:pt x="81" y="30"/>
                    <a:pt x="81" y="30"/>
                    <a:pt x="81" y="30"/>
                  </a:cubicBezTo>
                  <a:cubicBezTo>
                    <a:pt x="92" y="18"/>
                    <a:pt x="92" y="18"/>
                    <a:pt x="92" y="18"/>
                  </a:cubicBezTo>
                  <a:lnTo>
                    <a:pt x="86" y="13"/>
                  </a:lnTo>
                  <a:close/>
                  <a:moveTo>
                    <a:pt x="13" y="86"/>
                  </a:moveTo>
                  <a:cubicBezTo>
                    <a:pt x="18" y="92"/>
                    <a:pt x="18" y="92"/>
                    <a:pt x="18" y="92"/>
                  </a:cubicBezTo>
                  <a:cubicBezTo>
                    <a:pt x="30" y="81"/>
                    <a:pt x="30" y="81"/>
                    <a:pt x="30" y="81"/>
                  </a:cubicBezTo>
                  <a:cubicBezTo>
                    <a:pt x="24" y="75"/>
                    <a:pt x="24" y="75"/>
                    <a:pt x="24" y="75"/>
                  </a:cubicBezTo>
                  <a:lnTo>
                    <a:pt x="13" y="86"/>
                  </a:lnTo>
                  <a:close/>
                  <a:moveTo>
                    <a:pt x="88" y="56"/>
                  </a:moveTo>
                  <a:cubicBezTo>
                    <a:pt x="104" y="56"/>
                    <a:pt x="104" y="56"/>
                    <a:pt x="104" y="56"/>
                  </a:cubicBezTo>
                  <a:cubicBezTo>
                    <a:pt x="104" y="48"/>
                    <a:pt x="104" y="48"/>
                    <a:pt x="104" y="48"/>
                  </a:cubicBezTo>
                  <a:cubicBezTo>
                    <a:pt x="88" y="48"/>
                    <a:pt x="88" y="48"/>
                    <a:pt x="88" y="48"/>
                  </a:cubicBezTo>
                  <a:lnTo>
                    <a:pt x="88" y="56"/>
                  </a:lnTo>
                  <a:close/>
                  <a:moveTo>
                    <a:pt x="0" y="56"/>
                  </a:moveTo>
                  <a:cubicBezTo>
                    <a:pt x="16" y="56"/>
                    <a:pt x="16" y="56"/>
                    <a:pt x="16" y="56"/>
                  </a:cubicBezTo>
                  <a:cubicBezTo>
                    <a:pt x="16" y="48"/>
                    <a:pt x="16" y="48"/>
                    <a:pt x="16" y="48"/>
                  </a:cubicBezTo>
                  <a:cubicBezTo>
                    <a:pt x="0" y="48"/>
                    <a:pt x="0" y="48"/>
                    <a:pt x="0" y="48"/>
                  </a:cubicBezTo>
                  <a:lnTo>
                    <a:pt x="0" y="56"/>
                  </a:lnTo>
                  <a:close/>
                  <a:moveTo>
                    <a:pt x="86" y="92"/>
                  </a:moveTo>
                  <a:cubicBezTo>
                    <a:pt x="92" y="86"/>
                    <a:pt x="92" y="86"/>
                    <a:pt x="92" y="86"/>
                  </a:cubicBezTo>
                  <a:cubicBezTo>
                    <a:pt x="81" y="75"/>
                    <a:pt x="81" y="75"/>
                    <a:pt x="81" y="75"/>
                  </a:cubicBezTo>
                  <a:cubicBezTo>
                    <a:pt x="75" y="81"/>
                    <a:pt x="75" y="81"/>
                    <a:pt x="75" y="81"/>
                  </a:cubicBezTo>
                  <a:lnTo>
                    <a:pt x="86" y="92"/>
                  </a:lnTo>
                  <a:close/>
                  <a:moveTo>
                    <a:pt x="13" y="18"/>
                  </a:moveTo>
                  <a:cubicBezTo>
                    <a:pt x="24" y="30"/>
                    <a:pt x="24" y="30"/>
                    <a:pt x="24" y="30"/>
                  </a:cubicBezTo>
                  <a:cubicBezTo>
                    <a:pt x="30" y="24"/>
                    <a:pt x="30" y="24"/>
                    <a:pt x="30" y="24"/>
                  </a:cubicBezTo>
                  <a:cubicBezTo>
                    <a:pt x="18" y="13"/>
                    <a:pt x="18" y="13"/>
                    <a:pt x="18" y="13"/>
                  </a:cubicBezTo>
                  <a:lnTo>
                    <a:pt x="13"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4"/>
            <p:cNvSpPr>
              <a:spLocks noChangeAspect="1" noEditPoints="1"/>
            </p:cNvSpPr>
            <p:nvPr/>
          </p:nvSpPr>
          <p:spPr bwMode="auto">
            <a:xfrm>
              <a:off x="9371738" y="2726806"/>
              <a:ext cx="424320" cy="292247"/>
            </a:xfrm>
            <a:custGeom>
              <a:avLst/>
              <a:gdLst>
                <a:gd name="T0" fmla="*/ 94 w 128"/>
                <a:gd name="T1" fmla="*/ 88 h 88"/>
                <a:gd name="T2" fmla="*/ 28 w 128"/>
                <a:gd name="T3" fmla="*/ 88 h 88"/>
                <a:gd name="T4" fmla="*/ 0 w 128"/>
                <a:gd name="T5" fmla="*/ 60 h 88"/>
                <a:gd name="T6" fmla="*/ 28 w 128"/>
                <a:gd name="T7" fmla="*/ 32 h 88"/>
                <a:gd name="T8" fmla="*/ 64 w 128"/>
                <a:gd name="T9" fmla="*/ 0 h 88"/>
                <a:gd name="T10" fmla="*/ 96 w 128"/>
                <a:gd name="T11" fmla="*/ 20 h 88"/>
                <a:gd name="T12" fmla="*/ 128 w 128"/>
                <a:gd name="T13" fmla="*/ 54 h 88"/>
                <a:gd name="T14" fmla="*/ 94 w 128"/>
                <a:gd name="T15" fmla="*/ 88 h 88"/>
                <a:gd name="T16" fmla="*/ 28 w 128"/>
                <a:gd name="T17" fmla="*/ 40 h 88"/>
                <a:gd name="T18" fmla="*/ 8 w 128"/>
                <a:gd name="T19" fmla="*/ 60 h 88"/>
                <a:gd name="T20" fmla="*/ 28 w 128"/>
                <a:gd name="T21" fmla="*/ 80 h 88"/>
                <a:gd name="T22" fmla="*/ 94 w 128"/>
                <a:gd name="T23" fmla="*/ 80 h 88"/>
                <a:gd name="T24" fmla="*/ 120 w 128"/>
                <a:gd name="T25" fmla="*/ 54 h 88"/>
                <a:gd name="T26" fmla="*/ 94 w 128"/>
                <a:gd name="T27" fmla="*/ 28 h 88"/>
                <a:gd name="T28" fmla="*/ 91 w 128"/>
                <a:gd name="T29" fmla="*/ 28 h 88"/>
                <a:gd name="T30" fmla="*/ 90 w 128"/>
                <a:gd name="T31" fmla="*/ 26 h 88"/>
                <a:gd name="T32" fmla="*/ 64 w 128"/>
                <a:gd name="T33" fmla="*/ 8 h 88"/>
                <a:gd name="T34" fmla="*/ 36 w 128"/>
                <a:gd name="T35" fmla="*/ 36 h 88"/>
                <a:gd name="T36" fmla="*/ 36 w 128"/>
                <a:gd name="T37" fmla="*/ 41 h 88"/>
                <a:gd name="T38" fmla="*/ 31 w 128"/>
                <a:gd name="T39" fmla="*/ 41 h 88"/>
                <a:gd name="T40" fmla="*/ 28 w 128"/>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94" y="88"/>
                  </a:moveTo>
                  <a:cubicBezTo>
                    <a:pt x="28" y="88"/>
                    <a:pt x="28" y="88"/>
                    <a:pt x="28" y="88"/>
                  </a:cubicBezTo>
                  <a:cubicBezTo>
                    <a:pt x="12" y="88"/>
                    <a:pt x="0" y="76"/>
                    <a:pt x="0" y="60"/>
                  </a:cubicBezTo>
                  <a:cubicBezTo>
                    <a:pt x="0" y="45"/>
                    <a:pt x="12" y="32"/>
                    <a:pt x="28" y="32"/>
                  </a:cubicBezTo>
                  <a:cubicBezTo>
                    <a:pt x="30" y="14"/>
                    <a:pt x="45" y="0"/>
                    <a:pt x="64" y="0"/>
                  </a:cubicBezTo>
                  <a:cubicBezTo>
                    <a:pt x="77" y="0"/>
                    <a:pt x="90" y="8"/>
                    <a:pt x="96" y="20"/>
                  </a:cubicBezTo>
                  <a:cubicBezTo>
                    <a:pt x="114" y="22"/>
                    <a:pt x="128" y="36"/>
                    <a:pt x="128" y="54"/>
                  </a:cubicBezTo>
                  <a:cubicBezTo>
                    <a:pt x="128" y="73"/>
                    <a:pt x="112" y="88"/>
                    <a:pt x="94" y="88"/>
                  </a:cubicBezTo>
                  <a:close/>
                  <a:moveTo>
                    <a:pt x="28" y="40"/>
                  </a:moveTo>
                  <a:cubicBezTo>
                    <a:pt x="17" y="40"/>
                    <a:pt x="8" y="49"/>
                    <a:pt x="8" y="60"/>
                  </a:cubicBezTo>
                  <a:cubicBezTo>
                    <a:pt x="8" y="71"/>
                    <a:pt x="17" y="80"/>
                    <a:pt x="28" y="80"/>
                  </a:cubicBezTo>
                  <a:cubicBezTo>
                    <a:pt x="94" y="80"/>
                    <a:pt x="94" y="80"/>
                    <a:pt x="94" y="80"/>
                  </a:cubicBezTo>
                  <a:cubicBezTo>
                    <a:pt x="108" y="80"/>
                    <a:pt x="120" y="69"/>
                    <a:pt x="120" y="54"/>
                  </a:cubicBezTo>
                  <a:cubicBezTo>
                    <a:pt x="120" y="40"/>
                    <a:pt x="108" y="28"/>
                    <a:pt x="94" y="28"/>
                  </a:cubicBezTo>
                  <a:cubicBezTo>
                    <a:pt x="91" y="28"/>
                    <a:pt x="91" y="28"/>
                    <a:pt x="91" y="28"/>
                  </a:cubicBezTo>
                  <a:cubicBezTo>
                    <a:pt x="90" y="26"/>
                    <a:pt x="90" y="26"/>
                    <a:pt x="90" y="26"/>
                  </a:cubicBezTo>
                  <a:cubicBezTo>
                    <a:pt x="85" y="15"/>
                    <a:pt x="75" y="8"/>
                    <a:pt x="64" y="8"/>
                  </a:cubicBezTo>
                  <a:cubicBezTo>
                    <a:pt x="48" y="8"/>
                    <a:pt x="36" y="21"/>
                    <a:pt x="36" y="36"/>
                  </a:cubicBezTo>
                  <a:cubicBezTo>
                    <a:pt x="36" y="41"/>
                    <a:pt x="36" y="41"/>
                    <a:pt x="36" y="41"/>
                  </a:cubicBezTo>
                  <a:cubicBezTo>
                    <a:pt x="31" y="41"/>
                    <a:pt x="31" y="41"/>
                    <a:pt x="31" y="41"/>
                  </a:cubicBezTo>
                  <a:cubicBezTo>
                    <a:pt x="30" y="40"/>
                    <a:pt x="29" y="40"/>
                    <a:pt x="28"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noChangeAspect="1" noEditPoints="1"/>
            </p:cNvSpPr>
            <p:nvPr/>
          </p:nvSpPr>
          <p:spPr bwMode="auto">
            <a:xfrm>
              <a:off x="10292638" y="1993030"/>
              <a:ext cx="370929" cy="31894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noChangeAspect="1" noEditPoints="1"/>
            </p:cNvSpPr>
            <p:nvPr/>
          </p:nvSpPr>
          <p:spPr bwMode="auto">
            <a:xfrm>
              <a:off x="4957119" y="2700111"/>
              <a:ext cx="345638" cy="345638"/>
            </a:xfrm>
            <a:custGeom>
              <a:avLst/>
              <a:gdLst>
                <a:gd name="T0" fmla="*/ 43 w 246"/>
                <a:gd name="T1" fmla="*/ 246 h 246"/>
                <a:gd name="T2" fmla="*/ 123 w 246"/>
                <a:gd name="T3" fmla="*/ 191 h 246"/>
                <a:gd name="T4" fmla="*/ 203 w 246"/>
                <a:gd name="T5" fmla="*/ 246 h 246"/>
                <a:gd name="T6" fmla="*/ 170 w 246"/>
                <a:gd name="T7" fmla="*/ 151 h 246"/>
                <a:gd name="T8" fmla="*/ 246 w 246"/>
                <a:gd name="T9" fmla="*/ 94 h 246"/>
                <a:gd name="T10" fmla="*/ 151 w 246"/>
                <a:gd name="T11" fmla="*/ 94 h 246"/>
                <a:gd name="T12" fmla="*/ 123 w 246"/>
                <a:gd name="T13" fmla="*/ 0 h 246"/>
                <a:gd name="T14" fmla="*/ 95 w 246"/>
                <a:gd name="T15" fmla="*/ 94 h 246"/>
                <a:gd name="T16" fmla="*/ 0 w 246"/>
                <a:gd name="T17" fmla="*/ 94 h 246"/>
                <a:gd name="T18" fmla="*/ 76 w 246"/>
                <a:gd name="T19" fmla="*/ 151 h 246"/>
                <a:gd name="T20" fmla="*/ 43 w 246"/>
                <a:gd name="T21" fmla="*/ 246 h 246"/>
                <a:gd name="T22" fmla="*/ 57 w 246"/>
                <a:gd name="T23" fmla="*/ 113 h 246"/>
                <a:gd name="T24" fmla="*/ 95 w 246"/>
                <a:gd name="T25" fmla="*/ 113 h 246"/>
                <a:gd name="T26" fmla="*/ 109 w 246"/>
                <a:gd name="T27" fmla="*/ 113 h 246"/>
                <a:gd name="T28" fmla="*/ 111 w 246"/>
                <a:gd name="T29" fmla="*/ 101 h 246"/>
                <a:gd name="T30" fmla="*/ 123 w 246"/>
                <a:gd name="T31" fmla="*/ 66 h 246"/>
                <a:gd name="T32" fmla="*/ 132 w 246"/>
                <a:gd name="T33" fmla="*/ 101 h 246"/>
                <a:gd name="T34" fmla="*/ 137 w 246"/>
                <a:gd name="T35" fmla="*/ 113 h 246"/>
                <a:gd name="T36" fmla="*/ 151 w 246"/>
                <a:gd name="T37" fmla="*/ 113 h 246"/>
                <a:gd name="T38" fmla="*/ 189 w 246"/>
                <a:gd name="T39" fmla="*/ 113 h 246"/>
                <a:gd name="T40" fmla="*/ 158 w 246"/>
                <a:gd name="T41" fmla="*/ 137 h 246"/>
                <a:gd name="T42" fmla="*/ 147 w 246"/>
                <a:gd name="T43" fmla="*/ 146 h 246"/>
                <a:gd name="T44" fmla="*/ 151 w 246"/>
                <a:gd name="T45" fmla="*/ 158 h 246"/>
                <a:gd name="T46" fmla="*/ 166 w 246"/>
                <a:gd name="T47" fmla="*/ 198 h 246"/>
                <a:gd name="T48" fmla="*/ 132 w 246"/>
                <a:gd name="T49" fmla="*/ 175 h 246"/>
                <a:gd name="T50" fmla="*/ 123 w 246"/>
                <a:gd name="T51" fmla="*/ 168 h 246"/>
                <a:gd name="T52" fmla="*/ 111 w 246"/>
                <a:gd name="T53" fmla="*/ 175 h 246"/>
                <a:gd name="T54" fmla="*/ 78 w 246"/>
                <a:gd name="T55" fmla="*/ 198 h 246"/>
                <a:gd name="T56" fmla="*/ 92 w 246"/>
                <a:gd name="T57" fmla="*/ 158 h 246"/>
                <a:gd name="T58" fmla="*/ 97 w 246"/>
                <a:gd name="T59" fmla="*/ 146 h 246"/>
                <a:gd name="T60" fmla="*/ 85 w 246"/>
                <a:gd name="T61" fmla="*/ 137 h 246"/>
                <a:gd name="T62" fmla="*/ 57 w 246"/>
                <a:gd name="T63" fmla="*/ 11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6" h="246">
                  <a:moveTo>
                    <a:pt x="43" y="246"/>
                  </a:moveTo>
                  <a:lnTo>
                    <a:pt x="123" y="191"/>
                  </a:lnTo>
                  <a:lnTo>
                    <a:pt x="203" y="246"/>
                  </a:lnTo>
                  <a:lnTo>
                    <a:pt x="170" y="151"/>
                  </a:lnTo>
                  <a:lnTo>
                    <a:pt x="246" y="94"/>
                  </a:lnTo>
                  <a:lnTo>
                    <a:pt x="151" y="94"/>
                  </a:lnTo>
                  <a:lnTo>
                    <a:pt x="123" y="0"/>
                  </a:lnTo>
                  <a:lnTo>
                    <a:pt x="95" y="94"/>
                  </a:lnTo>
                  <a:lnTo>
                    <a:pt x="0" y="94"/>
                  </a:lnTo>
                  <a:lnTo>
                    <a:pt x="76" y="151"/>
                  </a:lnTo>
                  <a:lnTo>
                    <a:pt x="43" y="246"/>
                  </a:lnTo>
                  <a:close/>
                  <a:moveTo>
                    <a:pt x="57" y="113"/>
                  </a:moveTo>
                  <a:lnTo>
                    <a:pt x="95" y="113"/>
                  </a:lnTo>
                  <a:lnTo>
                    <a:pt x="109" y="113"/>
                  </a:lnTo>
                  <a:lnTo>
                    <a:pt x="111" y="101"/>
                  </a:lnTo>
                  <a:lnTo>
                    <a:pt x="123" y="66"/>
                  </a:lnTo>
                  <a:lnTo>
                    <a:pt x="132" y="101"/>
                  </a:lnTo>
                  <a:lnTo>
                    <a:pt x="137" y="113"/>
                  </a:lnTo>
                  <a:lnTo>
                    <a:pt x="151" y="113"/>
                  </a:lnTo>
                  <a:lnTo>
                    <a:pt x="189" y="113"/>
                  </a:lnTo>
                  <a:lnTo>
                    <a:pt x="158" y="137"/>
                  </a:lnTo>
                  <a:lnTo>
                    <a:pt x="147" y="146"/>
                  </a:lnTo>
                  <a:lnTo>
                    <a:pt x="151" y="158"/>
                  </a:lnTo>
                  <a:lnTo>
                    <a:pt x="166" y="198"/>
                  </a:lnTo>
                  <a:lnTo>
                    <a:pt x="132" y="175"/>
                  </a:lnTo>
                  <a:lnTo>
                    <a:pt x="123" y="168"/>
                  </a:lnTo>
                  <a:lnTo>
                    <a:pt x="111" y="175"/>
                  </a:lnTo>
                  <a:lnTo>
                    <a:pt x="78" y="198"/>
                  </a:lnTo>
                  <a:lnTo>
                    <a:pt x="92" y="158"/>
                  </a:lnTo>
                  <a:lnTo>
                    <a:pt x="97" y="146"/>
                  </a:lnTo>
                  <a:lnTo>
                    <a:pt x="85" y="137"/>
                  </a:lnTo>
                  <a:lnTo>
                    <a:pt x="57" y="11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noChangeAspect="1" noEditPoints="1"/>
            </p:cNvSpPr>
            <p:nvPr/>
          </p:nvSpPr>
          <p:spPr bwMode="auto">
            <a:xfrm>
              <a:off x="422287" y="1974764"/>
              <a:ext cx="355474" cy="355474"/>
            </a:xfrm>
            <a:custGeom>
              <a:avLst/>
              <a:gdLst>
                <a:gd name="T0" fmla="*/ 99 w 107"/>
                <a:gd name="T1" fmla="*/ 8 h 107"/>
                <a:gd name="T2" fmla="*/ 70 w 107"/>
                <a:gd name="T3" fmla="*/ 8 h 107"/>
                <a:gd name="T4" fmla="*/ 13 w 107"/>
                <a:gd name="T5" fmla="*/ 76 h 107"/>
                <a:gd name="T6" fmla="*/ 4 w 107"/>
                <a:gd name="T7" fmla="*/ 80 h 107"/>
                <a:gd name="T8" fmla="*/ 4 w 107"/>
                <a:gd name="T9" fmla="*/ 97 h 107"/>
                <a:gd name="T10" fmla="*/ 10 w 107"/>
                <a:gd name="T11" fmla="*/ 102 h 107"/>
                <a:gd name="T12" fmla="*/ 27 w 107"/>
                <a:gd name="T13" fmla="*/ 102 h 107"/>
                <a:gd name="T14" fmla="*/ 30 w 107"/>
                <a:gd name="T15" fmla="*/ 93 h 107"/>
                <a:gd name="T16" fmla="*/ 50 w 107"/>
                <a:gd name="T17" fmla="*/ 77 h 107"/>
                <a:gd name="T18" fmla="*/ 77 w 107"/>
                <a:gd name="T19" fmla="*/ 98 h 107"/>
                <a:gd name="T20" fmla="*/ 105 w 107"/>
                <a:gd name="T21" fmla="*/ 70 h 107"/>
                <a:gd name="T22" fmla="*/ 89 w 107"/>
                <a:gd name="T23" fmla="*/ 44 h 107"/>
                <a:gd name="T24" fmla="*/ 99 w 107"/>
                <a:gd name="T25" fmla="*/ 36 h 107"/>
                <a:gd name="T26" fmla="*/ 99 w 107"/>
                <a:gd name="T27" fmla="*/ 8 h 107"/>
                <a:gd name="T28" fmla="*/ 97 w 107"/>
                <a:gd name="T29" fmla="*/ 70 h 107"/>
                <a:gd name="T30" fmla="*/ 77 w 107"/>
                <a:gd name="T31" fmla="*/ 90 h 107"/>
                <a:gd name="T32" fmla="*/ 61 w 107"/>
                <a:gd name="T33" fmla="*/ 82 h 107"/>
                <a:gd name="T34" fmla="*/ 80 w 107"/>
                <a:gd name="T35" fmla="*/ 72 h 107"/>
                <a:gd name="T36" fmla="*/ 93 w 107"/>
                <a:gd name="T37" fmla="*/ 66 h 107"/>
                <a:gd name="T38" fmla="*/ 97 w 107"/>
                <a:gd name="T39" fmla="*/ 70 h 107"/>
                <a:gd name="T40" fmla="*/ 93 w 107"/>
                <a:gd name="T41" fmla="*/ 58 h 107"/>
                <a:gd name="T42" fmla="*/ 74 w 107"/>
                <a:gd name="T43" fmla="*/ 67 h 107"/>
                <a:gd name="T44" fmla="*/ 61 w 107"/>
                <a:gd name="T45" fmla="*/ 74 h 107"/>
                <a:gd name="T46" fmla="*/ 57 w 107"/>
                <a:gd name="T47" fmla="*/ 71 h 107"/>
                <a:gd name="T48" fmla="*/ 57 w 107"/>
                <a:gd name="T49" fmla="*/ 70 h 107"/>
                <a:gd name="T50" fmla="*/ 62 w 107"/>
                <a:gd name="T51" fmla="*/ 56 h 107"/>
                <a:gd name="T52" fmla="*/ 66 w 107"/>
                <a:gd name="T53" fmla="*/ 53 h 107"/>
                <a:gd name="T54" fmla="*/ 77 w 107"/>
                <a:gd name="T55" fmla="*/ 50 h 107"/>
                <a:gd name="T56" fmla="*/ 82 w 107"/>
                <a:gd name="T57" fmla="*/ 50 h 107"/>
                <a:gd name="T58" fmla="*/ 93 w 107"/>
                <a:gd name="T59" fmla="*/ 58 h 107"/>
                <a:gd name="T60" fmla="*/ 94 w 107"/>
                <a:gd name="T61" fmla="*/ 30 h 107"/>
                <a:gd name="T62" fmla="*/ 79 w 107"/>
                <a:gd name="T63" fmla="*/ 42 h 107"/>
                <a:gd name="T64" fmla="*/ 77 w 107"/>
                <a:gd name="T65" fmla="*/ 42 h 107"/>
                <a:gd name="T66" fmla="*/ 49 w 107"/>
                <a:gd name="T67" fmla="*/ 67 h 107"/>
                <a:gd name="T68" fmla="*/ 27 w 107"/>
                <a:gd name="T69" fmla="*/ 86 h 107"/>
                <a:gd name="T70" fmla="*/ 21 w 107"/>
                <a:gd name="T71" fmla="*/ 91 h 107"/>
                <a:gd name="T72" fmla="*/ 21 w 107"/>
                <a:gd name="T73" fmla="*/ 97 h 107"/>
                <a:gd name="T74" fmla="*/ 16 w 107"/>
                <a:gd name="T75" fmla="*/ 97 h 107"/>
                <a:gd name="T76" fmla="*/ 10 w 107"/>
                <a:gd name="T77" fmla="*/ 91 h 107"/>
                <a:gd name="T78" fmla="*/ 10 w 107"/>
                <a:gd name="T79" fmla="*/ 85 h 107"/>
                <a:gd name="T80" fmla="*/ 16 w 107"/>
                <a:gd name="T81" fmla="*/ 85 h 107"/>
                <a:gd name="T82" fmla="*/ 21 w 107"/>
                <a:gd name="T83" fmla="*/ 79 h 107"/>
                <a:gd name="T84" fmla="*/ 76 w 107"/>
                <a:gd name="T85" fmla="*/ 13 h 107"/>
                <a:gd name="T86" fmla="*/ 93 w 107"/>
                <a:gd name="T87" fmla="*/ 13 h 107"/>
                <a:gd name="T88" fmla="*/ 94 w 107"/>
                <a:gd name="T89" fmla="*/ 3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 h="107">
                  <a:moveTo>
                    <a:pt x="99" y="8"/>
                  </a:moveTo>
                  <a:cubicBezTo>
                    <a:pt x="91" y="0"/>
                    <a:pt x="78" y="0"/>
                    <a:pt x="70" y="8"/>
                  </a:cubicBezTo>
                  <a:cubicBezTo>
                    <a:pt x="13" y="76"/>
                    <a:pt x="13" y="76"/>
                    <a:pt x="13" y="76"/>
                  </a:cubicBezTo>
                  <a:cubicBezTo>
                    <a:pt x="10" y="76"/>
                    <a:pt x="7" y="77"/>
                    <a:pt x="4" y="80"/>
                  </a:cubicBezTo>
                  <a:cubicBezTo>
                    <a:pt x="0" y="84"/>
                    <a:pt x="0" y="92"/>
                    <a:pt x="4" y="97"/>
                  </a:cubicBezTo>
                  <a:cubicBezTo>
                    <a:pt x="10" y="102"/>
                    <a:pt x="10" y="102"/>
                    <a:pt x="10" y="102"/>
                  </a:cubicBezTo>
                  <a:cubicBezTo>
                    <a:pt x="15" y="107"/>
                    <a:pt x="22" y="107"/>
                    <a:pt x="27" y="102"/>
                  </a:cubicBezTo>
                  <a:cubicBezTo>
                    <a:pt x="29" y="100"/>
                    <a:pt x="30" y="97"/>
                    <a:pt x="30" y="93"/>
                  </a:cubicBezTo>
                  <a:cubicBezTo>
                    <a:pt x="50" y="77"/>
                    <a:pt x="50" y="77"/>
                    <a:pt x="50" y="77"/>
                  </a:cubicBezTo>
                  <a:cubicBezTo>
                    <a:pt x="53" y="89"/>
                    <a:pt x="64" y="98"/>
                    <a:pt x="77" y="98"/>
                  </a:cubicBezTo>
                  <a:cubicBezTo>
                    <a:pt x="92" y="98"/>
                    <a:pt x="105" y="85"/>
                    <a:pt x="105" y="70"/>
                  </a:cubicBezTo>
                  <a:cubicBezTo>
                    <a:pt x="105" y="59"/>
                    <a:pt x="98" y="49"/>
                    <a:pt x="89" y="44"/>
                  </a:cubicBezTo>
                  <a:cubicBezTo>
                    <a:pt x="99" y="36"/>
                    <a:pt x="99" y="36"/>
                    <a:pt x="99" y="36"/>
                  </a:cubicBezTo>
                  <a:cubicBezTo>
                    <a:pt x="107" y="28"/>
                    <a:pt x="107" y="15"/>
                    <a:pt x="99" y="8"/>
                  </a:cubicBezTo>
                  <a:close/>
                  <a:moveTo>
                    <a:pt x="97" y="70"/>
                  </a:moveTo>
                  <a:cubicBezTo>
                    <a:pt x="97" y="81"/>
                    <a:pt x="88" y="90"/>
                    <a:pt x="77" y="90"/>
                  </a:cubicBezTo>
                  <a:cubicBezTo>
                    <a:pt x="70" y="90"/>
                    <a:pt x="64" y="87"/>
                    <a:pt x="61" y="82"/>
                  </a:cubicBezTo>
                  <a:cubicBezTo>
                    <a:pt x="68" y="82"/>
                    <a:pt x="75" y="78"/>
                    <a:pt x="80" y="72"/>
                  </a:cubicBezTo>
                  <a:cubicBezTo>
                    <a:pt x="83" y="68"/>
                    <a:pt x="88" y="66"/>
                    <a:pt x="93" y="66"/>
                  </a:cubicBezTo>
                  <a:cubicBezTo>
                    <a:pt x="95" y="66"/>
                    <a:pt x="97" y="68"/>
                    <a:pt x="97" y="70"/>
                  </a:cubicBezTo>
                  <a:close/>
                  <a:moveTo>
                    <a:pt x="93" y="58"/>
                  </a:moveTo>
                  <a:cubicBezTo>
                    <a:pt x="85" y="58"/>
                    <a:pt x="79" y="61"/>
                    <a:pt x="74" y="67"/>
                  </a:cubicBezTo>
                  <a:cubicBezTo>
                    <a:pt x="70" y="71"/>
                    <a:pt x="66" y="74"/>
                    <a:pt x="61" y="74"/>
                  </a:cubicBezTo>
                  <a:cubicBezTo>
                    <a:pt x="59" y="74"/>
                    <a:pt x="57" y="73"/>
                    <a:pt x="57" y="71"/>
                  </a:cubicBezTo>
                  <a:cubicBezTo>
                    <a:pt x="57" y="71"/>
                    <a:pt x="57" y="70"/>
                    <a:pt x="57" y="70"/>
                  </a:cubicBezTo>
                  <a:cubicBezTo>
                    <a:pt x="57" y="65"/>
                    <a:pt x="59" y="60"/>
                    <a:pt x="62" y="56"/>
                  </a:cubicBezTo>
                  <a:cubicBezTo>
                    <a:pt x="63" y="55"/>
                    <a:pt x="65" y="54"/>
                    <a:pt x="66" y="53"/>
                  </a:cubicBezTo>
                  <a:cubicBezTo>
                    <a:pt x="69" y="51"/>
                    <a:pt x="73" y="50"/>
                    <a:pt x="77" y="50"/>
                  </a:cubicBezTo>
                  <a:cubicBezTo>
                    <a:pt x="78" y="50"/>
                    <a:pt x="80" y="50"/>
                    <a:pt x="82" y="50"/>
                  </a:cubicBezTo>
                  <a:cubicBezTo>
                    <a:pt x="86" y="52"/>
                    <a:pt x="90" y="54"/>
                    <a:pt x="93" y="58"/>
                  </a:cubicBezTo>
                  <a:close/>
                  <a:moveTo>
                    <a:pt x="94" y="30"/>
                  </a:moveTo>
                  <a:cubicBezTo>
                    <a:pt x="79" y="42"/>
                    <a:pt x="79" y="42"/>
                    <a:pt x="79" y="42"/>
                  </a:cubicBezTo>
                  <a:cubicBezTo>
                    <a:pt x="78" y="42"/>
                    <a:pt x="78" y="42"/>
                    <a:pt x="77" y="42"/>
                  </a:cubicBezTo>
                  <a:cubicBezTo>
                    <a:pt x="62" y="42"/>
                    <a:pt x="50" y="53"/>
                    <a:pt x="49" y="67"/>
                  </a:cubicBezTo>
                  <a:cubicBezTo>
                    <a:pt x="27" y="86"/>
                    <a:pt x="27" y="86"/>
                    <a:pt x="27" y="86"/>
                  </a:cubicBezTo>
                  <a:cubicBezTo>
                    <a:pt x="21" y="91"/>
                    <a:pt x="21" y="91"/>
                    <a:pt x="21" y="91"/>
                  </a:cubicBezTo>
                  <a:cubicBezTo>
                    <a:pt x="23" y="93"/>
                    <a:pt x="23" y="95"/>
                    <a:pt x="21" y="97"/>
                  </a:cubicBezTo>
                  <a:cubicBezTo>
                    <a:pt x="20" y="98"/>
                    <a:pt x="17" y="98"/>
                    <a:pt x="16" y="97"/>
                  </a:cubicBezTo>
                  <a:cubicBezTo>
                    <a:pt x="10" y="91"/>
                    <a:pt x="10" y="91"/>
                    <a:pt x="10" y="91"/>
                  </a:cubicBezTo>
                  <a:cubicBezTo>
                    <a:pt x="8" y="89"/>
                    <a:pt x="8" y="87"/>
                    <a:pt x="10" y="85"/>
                  </a:cubicBezTo>
                  <a:cubicBezTo>
                    <a:pt x="11" y="84"/>
                    <a:pt x="14" y="84"/>
                    <a:pt x="16" y="85"/>
                  </a:cubicBezTo>
                  <a:cubicBezTo>
                    <a:pt x="21" y="79"/>
                    <a:pt x="21" y="79"/>
                    <a:pt x="21" y="79"/>
                  </a:cubicBezTo>
                  <a:cubicBezTo>
                    <a:pt x="76" y="13"/>
                    <a:pt x="76" y="13"/>
                    <a:pt x="76" y="13"/>
                  </a:cubicBezTo>
                  <a:cubicBezTo>
                    <a:pt x="81" y="9"/>
                    <a:pt x="89" y="9"/>
                    <a:pt x="93" y="13"/>
                  </a:cubicBezTo>
                  <a:cubicBezTo>
                    <a:pt x="98" y="18"/>
                    <a:pt x="98" y="26"/>
                    <a:pt x="94"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noChangeAspect="1" noEditPoints="1"/>
            </p:cNvSpPr>
            <p:nvPr/>
          </p:nvSpPr>
          <p:spPr bwMode="auto">
            <a:xfrm>
              <a:off x="4947845" y="3393499"/>
              <a:ext cx="364185" cy="364184"/>
            </a:xfrm>
            <a:custGeom>
              <a:avLst/>
              <a:gdLst>
                <a:gd name="T0" fmla="*/ 68 w 128"/>
                <a:gd name="T1" fmla="*/ 13 h 128"/>
                <a:gd name="T2" fmla="*/ 68 w 128"/>
                <a:gd name="T3" fmla="*/ 0 h 128"/>
                <a:gd name="T4" fmla="*/ 60 w 128"/>
                <a:gd name="T5" fmla="*/ 0 h 128"/>
                <a:gd name="T6" fmla="*/ 60 w 128"/>
                <a:gd name="T7" fmla="*/ 13 h 128"/>
                <a:gd name="T8" fmla="*/ 12 w 128"/>
                <a:gd name="T9" fmla="*/ 60 h 128"/>
                <a:gd name="T10" fmla="*/ 0 w 128"/>
                <a:gd name="T11" fmla="*/ 60 h 128"/>
                <a:gd name="T12" fmla="*/ 0 w 128"/>
                <a:gd name="T13" fmla="*/ 68 h 128"/>
                <a:gd name="T14" fmla="*/ 12 w 128"/>
                <a:gd name="T15" fmla="*/ 68 h 128"/>
                <a:gd name="T16" fmla="*/ 60 w 128"/>
                <a:gd name="T17" fmla="*/ 116 h 128"/>
                <a:gd name="T18" fmla="*/ 60 w 128"/>
                <a:gd name="T19" fmla="*/ 128 h 128"/>
                <a:gd name="T20" fmla="*/ 68 w 128"/>
                <a:gd name="T21" fmla="*/ 128 h 128"/>
                <a:gd name="T22" fmla="*/ 68 w 128"/>
                <a:gd name="T23" fmla="*/ 116 h 128"/>
                <a:gd name="T24" fmla="*/ 116 w 128"/>
                <a:gd name="T25" fmla="*/ 68 h 128"/>
                <a:gd name="T26" fmla="*/ 128 w 128"/>
                <a:gd name="T27" fmla="*/ 68 h 128"/>
                <a:gd name="T28" fmla="*/ 128 w 128"/>
                <a:gd name="T29" fmla="*/ 60 h 128"/>
                <a:gd name="T30" fmla="*/ 116 w 128"/>
                <a:gd name="T31" fmla="*/ 60 h 128"/>
                <a:gd name="T32" fmla="*/ 68 w 128"/>
                <a:gd name="T33" fmla="*/ 13 h 128"/>
                <a:gd name="T34" fmla="*/ 68 w 128"/>
                <a:gd name="T35" fmla="*/ 108 h 128"/>
                <a:gd name="T36" fmla="*/ 68 w 128"/>
                <a:gd name="T37" fmla="*/ 96 h 128"/>
                <a:gd name="T38" fmla="*/ 60 w 128"/>
                <a:gd name="T39" fmla="*/ 96 h 128"/>
                <a:gd name="T40" fmla="*/ 60 w 128"/>
                <a:gd name="T41" fmla="*/ 108 h 128"/>
                <a:gd name="T42" fmla="*/ 20 w 128"/>
                <a:gd name="T43" fmla="*/ 68 h 128"/>
                <a:gd name="T44" fmla="*/ 32 w 128"/>
                <a:gd name="T45" fmla="*/ 68 h 128"/>
                <a:gd name="T46" fmla="*/ 32 w 128"/>
                <a:gd name="T47" fmla="*/ 60 h 128"/>
                <a:gd name="T48" fmla="*/ 20 w 128"/>
                <a:gd name="T49" fmla="*/ 60 h 128"/>
                <a:gd name="T50" fmla="*/ 60 w 128"/>
                <a:gd name="T51" fmla="*/ 21 h 128"/>
                <a:gd name="T52" fmla="*/ 60 w 128"/>
                <a:gd name="T53" fmla="*/ 32 h 128"/>
                <a:gd name="T54" fmla="*/ 68 w 128"/>
                <a:gd name="T55" fmla="*/ 32 h 128"/>
                <a:gd name="T56" fmla="*/ 68 w 128"/>
                <a:gd name="T57" fmla="*/ 21 h 128"/>
                <a:gd name="T58" fmla="*/ 108 w 128"/>
                <a:gd name="T59" fmla="*/ 60 h 128"/>
                <a:gd name="T60" fmla="*/ 96 w 128"/>
                <a:gd name="T61" fmla="*/ 60 h 128"/>
                <a:gd name="T62" fmla="*/ 96 w 128"/>
                <a:gd name="T63" fmla="*/ 68 h 128"/>
                <a:gd name="T64" fmla="*/ 108 w 128"/>
                <a:gd name="T65" fmla="*/ 68 h 128"/>
                <a:gd name="T66" fmla="*/ 68 w 128"/>
                <a:gd name="T67" fmla="*/ 10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8">
                  <a:moveTo>
                    <a:pt x="68" y="13"/>
                  </a:moveTo>
                  <a:cubicBezTo>
                    <a:pt x="68" y="0"/>
                    <a:pt x="68" y="0"/>
                    <a:pt x="68" y="0"/>
                  </a:cubicBezTo>
                  <a:cubicBezTo>
                    <a:pt x="60" y="0"/>
                    <a:pt x="60" y="0"/>
                    <a:pt x="60" y="0"/>
                  </a:cubicBezTo>
                  <a:cubicBezTo>
                    <a:pt x="60" y="13"/>
                    <a:pt x="60" y="13"/>
                    <a:pt x="60" y="13"/>
                  </a:cubicBezTo>
                  <a:cubicBezTo>
                    <a:pt x="34" y="15"/>
                    <a:pt x="14" y="35"/>
                    <a:pt x="12" y="60"/>
                  </a:cubicBezTo>
                  <a:cubicBezTo>
                    <a:pt x="0" y="60"/>
                    <a:pt x="0" y="60"/>
                    <a:pt x="0" y="60"/>
                  </a:cubicBezTo>
                  <a:cubicBezTo>
                    <a:pt x="0" y="68"/>
                    <a:pt x="0" y="68"/>
                    <a:pt x="0" y="68"/>
                  </a:cubicBezTo>
                  <a:cubicBezTo>
                    <a:pt x="12" y="68"/>
                    <a:pt x="12" y="68"/>
                    <a:pt x="12" y="68"/>
                  </a:cubicBezTo>
                  <a:cubicBezTo>
                    <a:pt x="14" y="94"/>
                    <a:pt x="34" y="114"/>
                    <a:pt x="60" y="116"/>
                  </a:cubicBezTo>
                  <a:cubicBezTo>
                    <a:pt x="60" y="128"/>
                    <a:pt x="60" y="128"/>
                    <a:pt x="60" y="128"/>
                  </a:cubicBezTo>
                  <a:cubicBezTo>
                    <a:pt x="68" y="128"/>
                    <a:pt x="68" y="128"/>
                    <a:pt x="68" y="128"/>
                  </a:cubicBezTo>
                  <a:cubicBezTo>
                    <a:pt x="68" y="116"/>
                    <a:pt x="68" y="116"/>
                    <a:pt x="68" y="116"/>
                  </a:cubicBezTo>
                  <a:cubicBezTo>
                    <a:pt x="93" y="114"/>
                    <a:pt x="114" y="94"/>
                    <a:pt x="116" y="68"/>
                  </a:cubicBezTo>
                  <a:cubicBezTo>
                    <a:pt x="128" y="68"/>
                    <a:pt x="128" y="68"/>
                    <a:pt x="128" y="68"/>
                  </a:cubicBezTo>
                  <a:cubicBezTo>
                    <a:pt x="128" y="60"/>
                    <a:pt x="128" y="60"/>
                    <a:pt x="128" y="60"/>
                  </a:cubicBezTo>
                  <a:cubicBezTo>
                    <a:pt x="116" y="60"/>
                    <a:pt x="116" y="60"/>
                    <a:pt x="116" y="60"/>
                  </a:cubicBezTo>
                  <a:cubicBezTo>
                    <a:pt x="114" y="35"/>
                    <a:pt x="93" y="15"/>
                    <a:pt x="68" y="13"/>
                  </a:cubicBezTo>
                  <a:moveTo>
                    <a:pt x="68" y="108"/>
                  </a:moveTo>
                  <a:cubicBezTo>
                    <a:pt x="68" y="96"/>
                    <a:pt x="68" y="96"/>
                    <a:pt x="68" y="96"/>
                  </a:cubicBezTo>
                  <a:cubicBezTo>
                    <a:pt x="60" y="96"/>
                    <a:pt x="60" y="96"/>
                    <a:pt x="60" y="96"/>
                  </a:cubicBezTo>
                  <a:cubicBezTo>
                    <a:pt x="60" y="108"/>
                    <a:pt x="60" y="108"/>
                    <a:pt x="60" y="108"/>
                  </a:cubicBezTo>
                  <a:cubicBezTo>
                    <a:pt x="39" y="106"/>
                    <a:pt x="22" y="90"/>
                    <a:pt x="20" y="68"/>
                  </a:cubicBezTo>
                  <a:cubicBezTo>
                    <a:pt x="32" y="68"/>
                    <a:pt x="32" y="68"/>
                    <a:pt x="32" y="68"/>
                  </a:cubicBezTo>
                  <a:cubicBezTo>
                    <a:pt x="32" y="60"/>
                    <a:pt x="32" y="60"/>
                    <a:pt x="32" y="60"/>
                  </a:cubicBezTo>
                  <a:cubicBezTo>
                    <a:pt x="20" y="60"/>
                    <a:pt x="20" y="60"/>
                    <a:pt x="20" y="60"/>
                  </a:cubicBezTo>
                  <a:cubicBezTo>
                    <a:pt x="22" y="39"/>
                    <a:pt x="39" y="23"/>
                    <a:pt x="60" y="21"/>
                  </a:cubicBezTo>
                  <a:cubicBezTo>
                    <a:pt x="60" y="32"/>
                    <a:pt x="60" y="32"/>
                    <a:pt x="60" y="32"/>
                  </a:cubicBezTo>
                  <a:cubicBezTo>
                    <a:pt x="68" y="32"/>
                    <a:pt x="68" y="32"/>
                    <a:pt x="68" y="32"/>
                  </a:cubicBezTo>
                  <a:cubicBezTo>
                    <a:pt x="68" y="21"/>
                    <a:pt x="68" y="21"/>
                    <a:pt x="68" y="21"/>
                  </a:cubicBezTo>
                  <a:cubicBezTo>
                    <a:pt x="89" y="23"/>
                    <a:pt x="106" y="39"/>
                    <a:pt x="108" y="60"/>
                  </a:cubicBezTo>
                  <a:cubicBezTo>
                    <a:pt x="96" y="60"/>
                    <a:pt x="96" y="60"/>
                    <a:pt x="96" y="60"/>
                  </a:cubicBezTo>
                  <a:cubicBezTo>
                    <a:pt x="96" y="68"/>
                    <a:pt x="96" y="68"/>
                    <a:pt x="96" y="68"/>
                  </a:cubicBezTo>
                  <a:cubicBezTo>
                    <a:pt x="108" y="68"/>
                    <a:pt x="108" y="68"/>
                    <a:pt x="108" y="68"/>
                  </a:cubicBezTo>
                  <a:cubicBezTo>
                    <a:pt x="106" y="90"/>
                    <a:pt x="89" y="106"/>
                    <a:pt x="68" y="108"/>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noChangeAspect="1" noEditPoints="1"/>
            </p:cNvSpPr>
            <p:nvPr/>
          </p:nvSpPr>
          <p:spPr bwMode="auto">
            <a:xfrm>
              <a:off x="2298965" y="2690837"/>
              <a:ext cx="362983" cy="364184"/>
            </a:xfrm>
            <a:custGeom>
              <a:avLst/>
              <a:gdLst>
                <a:gd name="T0" fmla="*/ 68 w 128"/>
                <a:gd name="T1" fmla="*/ 56 h 128"/>
                <a:gd name="T2" fmla="*/ 68 w 128"/>
                <a:gd name="T3" fmla="*/ 40 h 128"/>
                <a:gd name="T4" fmla="*/ 84 w 128"/>
                <a:gd name="T5" fmla="*/ 20 h 128"/>
                <a:gd name="T6" fmla="*/ 64 w 128"/>
                <a:gd name="T7" fmla="*/ 0 h 128"/>
                <a:gd name="T8" fmla="*/ 44 w 128"/>
                <a:gd name="T9" fmla="*/ 20 h 128"/>
                <a:gd name="T10" fmla="*/ 60 w 128"/>
                <a:gd name="T11" fmla="*/ 40 h 128"/>
                <a:gd name="T12" fmla="*/ 60 w 128"/>
                <a:gd name="T13" fmla="*/ 56 h 128"/>
                <a:gd name="T14" fmla="*/ 24 w 128"/>
                <a:gd name="T15" fmla="*/ 56 h 128"/>
                <a:gd name="T16" fmla="*/ 0 w 128"/>
                <a:gd name="T17" fmla="*/ 128 h 128"/>
                <a:gd name="T18" fmla="*/ 128 w 128"/>
                <a:gd name="T19" fmla="*/ 128 h 128"/>
                <a:gd name="T20" fmla="*/ 104 w 128"/>
                <a:gd name="T21" fmla="*/ 56 h 128"/>
                <a:gd name="T22" fmla="*/ 68 w 128"/>
                <a:gd name="T23" fmla="*/ 56 h 128"/>
                <a:gd name="T24" fmla="*/ 52 w 128"/>
                <a:gd name="T25" fmla="*/ 20 h 128"/>
                <a:gd name="T26" fmla="*/ 64 w 128"/>
                <a:gd name="T27" fmla="*/ 8 h 128"/>
                <a:gd name="T28" fmla="*/ 76 w 128"/>
                <a:gd name="T29" fmla="*/ 20 h 128"/>
                <a:gd name="T30" fmla="*/ 64 w 128"/>
                <a:gd name="T31" fmla="*/ 32 h 128"/>
                <a:gd name="T32" fmla="*/ 52 w 128"/>
                <a:gd name="T33" fmla="*/ 20 h 128"/>
                <a:gd name="T34" fmla="*/ 11 w 128"/>
                <a:gd name="T35" fmla="*/ 120 h 128"/>
                <a:gd name="T36" fmla="*/ 30 w 128"/>
                <a:gd name="T37" fmla="*/ 64 h 128"/>
                <a:gd name="T38" fmla="*/ 60 w 128"/>
                <a:gd name="T39" fmla="*/ 64 h 128"/>
                <a:gd name="T40" fmla="*/ 60 w 128"/>
                <a:gd name="T41" fmla="*/ 92 h 128"/>
                <a:gd name="T42" fmla="*/ 64 w 128"/>
                <a:gd name="T43" fmla="*/ 96 h 128"/>
                <a:gd name="T44" fmla="*/ 68 w 128"/>
                <a:gd name="T45" fmla="*/ 92 h 128"/>
                <a:gd name="T46" fmla="*/ 68 w 128"/>
                <a:gd name="T47" fmla="*/ 64 h 128"/>
                <a:gd name="T48" fmla="*/ 98 w 128"/>
                <a:gd name="T49" fmla="*/ 64 h 128"/>
                <a:gd name="T50" fmla="*/ 117 w 128"/>
                <a:gd name="T51" fmla="*/ 120 h 128"/>
                <a:gd name="T52" fmla="*/ 11 w 128"/>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56"/>
                  </a:moveTo>
                  <a:cubicBezTo>
                    <a:pt x="68" y="40"/>
                    <a:pt x="68" y="40"/>
                    <a:pt x="68" y="40"/>
                  </a:cubicBezTo>
                  <a:cubicBezTo>
                    <a:pt x="77" y="38"/>
                    <a:pt x="84" y="30"/>
                    <a:pt x="84" y="20"/>
                  </a:cubicBezTo>
                  <a:cubicBezTo>
                    <a:pt x="84" y="9"/>
                    <a:pt x="75" y="0"/>
                    <a:pt x="64" y="0"/>
                  </a:cubicBezTo>
                  <a:cubicBezTo>
                    <a:pt x="53" y="0"/>
                    <a:pt x="44" y="9"/>
                    <a:pt x="44" y="20"/>
                  </a:cubicBezTo>
                  <a:cubicBezTo>
                    <a:pt x="44" y="30"/>
                    <a:pt x="51" y="38"/>
                    <a:pt x="60" y="40"/>
                  </a:cubicBezTo>
                  <a:cubicBezTo>
                    <a:pt x="60" y="56"/>
                    <a:pt x="60" y="56"/>
                    <a:pt x="60" y="56"/>
                  </a:cubicBezTo>
                  <a:cubicBezTo>
                    <a:pt x="24" y="56"/>
                    <a:pt x="24" y="56"/>
                    <a:pt x="24" y="56"/>
                  </a:cubicBezTo>
                  <a:cubicBezTo>
                    <a:pt x="0" y="128"/>
                    <a:pt x="0" y="128"/>
                    <a:pt x="0" y="128"/>
                  </a:cubicBezTo>
                  <a:cubicBezTo>
                    <a:pt x="128" y="128"/>
                    <a:pt x="128" y="128"/>
                    <a:pt x="128" y="128"/>
                  </a:cubicBezTo>
                  <a:cubicBezTo>
                    <a:pt x="104" y="56"/>
                    <a:pt x="104" y="56"/>
                    <a:pt x="104" y="56"/>
                  </a:cubicBezTo>
                  <a:lnTo>
                    <a:pt x="68" y="56"/>
                  </a:lnTo>
                  <a:close/>
                  <a:moveTo>
                    <a:pt x="52" y="20"/>
                  </a:moveTo>
                  <a:cubicBezTo>
                    <a:pt x="52" y="14"/>
                    <a:pt x="57" y="8"/>
                    <a:pt x="64" y="8"/>
                  </a:cubicBezTo>
                  <a:cubicBezTo>
                    <a:pt x="70" y="8"/>
                    <a:pt x="76" y="14"/>
                    <a:pt x="76" y="20"/>
                  </a:cubicBezTo>
                  <a:cubicBezTo>
                    <a:pt x="76" y="27"/>
                    <a:pt x="70" y="32"/>
                    <a:pt x="64" y="32"/>
                  </a:cubicBezTo>
                  <a:cubicBezTo>
                    <a:pt x="57" y="32"/>
                    <a:pt x="52" y="27"/>
                    <a:pt x="52" y="20"/>
                  </a:cubicBezTo>
                  <a:moveTo>
                    <a:pt x="11" y="120"/>
                  </a:moveTo>
                  <a:cubicBezTo>
                    <a:pt x="30" y="64"/>
                    <a:pt x="30" y="64"/>
                    <a:pt x="30" y="64"/>
                  </a:cubicBezTo>
                  <a:cubicBezTo>
                    <a:pt x="60" y="64"/>
                    <a:pt x="60" y="64"/>
                    <a:pt x="60" y="64"/>
                  </a:cubicBezTo>
                  <a:cubicBezTo>
                    <a:pt x="60" y="92"/>
                    <a:pt x="60" y="92"/>
                    <a:pt x="60" y="92"/>
                  </a:cubicBezTo>
                  <a:cubicBezTo>
                    <a:pt x="60" y="95"/>
                    <a:pt x="62" y="96"/>
                    <a:pt x="64" y="96"/>
                  </a:cubicBezTo>
                  <a:cubicBezTo>
                    <a:pt x="66" y="96"/>
                    <a:pt x="68" y="95"/>
                    <a:pt x="68" y="92"/>
                  </a:cubicBezTo>
                  <a:cubicBezTo>
                    <a:pt x="68" y="64"/>
                    <a:pt x="68" y="64"/>
                    <a:pt x="68" y="64"/>
                  </a:cubicBezTo>
                  <a:cubicBezTo>
                    <a:pt x="98" y="64"/>
                    <a:pt x="98" y="64"/>
                    <a:pt x="98" y="64"/>
                  </a:cubicBezTo>
                  <a:cubicBezTo>
                    <a:pt x="117" y="120"/>
                    <a:pt x="117" y="120"/>
                    <a:pt x="117" y="120"/>
                  </a:cubicBezTo>
                  <a:lnTo>
                    <a:pt x="11" y="1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noChangeAspect="1" noEditPoints="1"/>
            </p:cNvSpPr>
            <p:nvPr/>
          </p:nvSpPr>
          <p:spPr bwMode="auto">
            <a:xfrm>
              <a:off x="7538434" y="1953689"/>
              <a:ext cx="399030" cy="39762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48 h 120"/>
                <a:gd name="T16" fmla="*/ 95 w 120"/>
                <a:gd name="T17" fmla="*/ 22 h 120"/>
                <a:gd name="T18" fmla="*/ 112 w 120"/>
                <a:gd name="T19" fmla="*/ 56 h 120"/>
                <a:gd name="T20" fmla="*/ 64 w 120"/>
                <a:gd name="T21" fmla="*/ 8 h 120"/>
                <a:gd name="T22" fmla="*/ 88 w 120"/>
                <a:gd name="T23" fmla="*/ 16 h 120"/>
                <a:gd name="T24" fmla="*/ 64 w 120"/>
                <a:gd name="T25" fmla="*/ 40 h 120"/>
                <a:gd name="T26" fmla="*/ 64 w 120"/>
                <a:gd name="T27" fmla="*/ 8 h 120"/>
                <a:gd name="T28" fmla="*/ 56 w 120"/>
                <a:gd name="T29" fmla="*/ 40 h 120"/>
                <a:gd name="T30" fmla="*/ 32 w 120"/>
                <a:gd name="T31" fmla="*/ 16 h 120"/>
                <a:gd name="T32" fmla="*/ 56 w 120"/>
                <a:gd name="T33" fmla="*/ 8 h 120"/>
                <a:gd name="T34" fmla="*/ 56 w 120"/>
                <a:gd name="T35" fmla="*/ 40 h 120"/>
                <a:gd name="T36" fmla="*/ 24 w 120"/>
                <a:gd name="T37" fmla="*/ 22 h 120"/>
                <a:gd name="T38" fmla="*/ 56 w 120"/>
                <a:gd name="T39" fmla="*/ 48 h 120"/>
                <a:gd name="T40" fmla="*/ 56 w 120"/>
                <a:gd name="T41" fmla="*/ 56 h 120"/>
                <a:gd name="T42" fmla="*/ 8 w 120"/>
                <a:gd name="T43" fmla="*/ 56 h 120"/>
                <a:gd name="T44" fmla="*/ 24 w 120"/>
                <a:gd name="T45" fmla="*/ 22 h 120"/>
                <a:gd name="T46" fmla="*/ 8 w 120"/>
                <a:gd name="T47" fmla="*/ 64 h 120"/>
                <a:gd name="T48" fmla="*/ 56 w 120"/>
                <a:gd name="T49" fmla="*/ 64 h 120"/>
                <a:gd name="T50" fmla="*/ 56 w 120"/>
                <a:gd name="T51" fmla="*/ 72 h 120"/>
                <a:gd name="T52" fmla="*/ 24 w 120"/>
                <a:gd name="T53" fmla="*/ 98 h 120"/>
                <a:gd name="T54" fmla="*/ 8 w 120"/>
                <a:gd name="T55" fmla="*/ 64 h 120"/>
                <a:gd name="T56" fmla="*/ 56 w 120"/>
                <a:gd name="T57" fmla="*/ 112 h 120"/>
                <a:gd name="T58" fmla="*/ 32 w 120"/>
                <a:gd name="T59" fmla="*/ 104 h 120"/>
                <a:gd name="T60" fmla="*/ 56 w 120"/>
                <a:gd name="T61" fmla="*/ 80 h 120"/>
                <a:gd name="T62" fmla="*/ 56 w 120"/>
                <a:gd name="T63" fmla="*/ 112 h 120"/>
                <a:gd name="T64" fmla="*/ 64 w 120"/>
                <a:gd name="T65" fmla="*/ 80 h 120"/>
                <a:gd name="T66" fmla="*/ 88 w 120"/>
                <a:gd name="T67" fmla="*/ 104 h 120"/>
                <a:gd name="T68" fmla="*/ 64 w 120"/>
                <a:gd name="T69" fmla="*/ 112 h 120"/>
                <a:gd name="T70" fmla="*/ 64 w 120"/>
                <a:gd name="T71" fmla="*/ 80 h 120"/>
                <a:gd name="T72" fmla="*/ 95 w 120"/>
                <a:gd name="T73" fmla="*/ 98 h 120"/>
                <a:gd name="T74" fmla="*/ 64 w 120"/>
                <a:gd name="T75" fmla="*/ 72 h 120"/>
                <a:gd name="T76" fmla="*/ 64 w 120"/>
                <a:gd name="T77" fmla="*/ 64 h 120"/>
                <a:gd name="T78" fmla="*/ 112 w 120"/>
                <a:gd name="T79" fmla="*/ 64 h 120"/>
                <a:gd name="T80" fmla="*/ 95 w 120"/>
                <a:gd name="T8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48"/>
                    <a:pt x="64" y="48"/>
                    <a:pt x="64" y="48"/>
                  </a:cubicBezTo>
                  <a:cubicBezTo>
                    <a:pt x="79" y="48"/>
                    <a:pt x="92" y="37"/>
                    <a:pt x="95" y="22"/>
                  </a:cubicBezTo>
                  <a:cubicBezTo>
                    <a:pt x="105" y="30"/>
                    <a:pt x="111" y="42"/>
                    <a:pt x="112" y="56"/>
                  </a:cubicBezTo>
                  <a:close/>
                  <a:moveTo>
                    <a:pt x="64" y="8"/>
                  </a:moveTo>
                  <a:cubicBezTo>
                    <a:pt x="73" y="9"/>
                    <a:pt x="81" y="12"/>
                    <a:pt x="88" y="16"/>
                  </a:cubicBezTo>
                  <a:cubicBezTo>
                    <a:pt x="88" y="29"/>
                    <a:pt x="77" y="40"/>
                    <a:pt x="64" y="40"/>
                  </a:cubicBezTo>
                  <a:lnTo>
                    <a:pt x="64" y="8"/>
                  </a:lnTo>
                  <a:close/>
                  <a:moveTo>
                    <a:pt x="56" y="40"/>
                  </a:moveTo>
                  <a:cubicBezTo>
                    <a:pt x="43" y="40"/>
                    <a:pt x="32" y="29"/>
                    <a:pt x="32" y="16"/>
                  </a:cubicBezTo>
                  <a:cubicBezTo>
                    <a:pt x="39" y="12"/>
                    <a:pt x="47" y="9"/>
                    <a:pt x="56" y="8"/>
                  </a:cubicBezTo>
                  <a:lnTo>
                    <a:pt x="56" y="40"/>
                  </a:lnTo>
                  <a:close/>
                  <a:moveTo>
                    <a:pt x="24" y="22"/>
                  </a:moveTo>
                  <a:cubicBezTo>
                    <a:pt x="27" y="37"/>
                    <a:pt x="40" y="48"/>
                    <a:pt x="56" y="48"/>
                  </a:cubicBezTo>
                  <a:cubicBezTo>
                    <a:pt x="56" y="56"/>
                    <a:pt x="56" y="56"/>
                    <a:pt x="56" y="56"/>
                  </a:cubicBezTo>
                  <a:cubicBezTo>
                    <a:pt x="8" y="56"/>
                    <a:pt x="8" y="56"/>
                    <a:pt x="8" y="56"/>
                  </a:cubicBezTo>
                  <a:cubicBezTo>
                    <a:pt x="9" y="42"/>
                    <a:pt x="15" y="30"/>
                    <a:pt x="24" y="22"/>
                  </a:cubicBezTo>
                  <a:close/>
                  <a:moveTo>
                    <a:pt x="8" y="64"/>
                  </a:moveTo>
                  <a:cubicBezTo>
                    <a:pt x="56" y="64"/>
                    <a:pt x="56" y="64"/>
                    <a:pt x="56" y="64"/>
                  </a:cubicBezTo>
                  <a:cubicBezTo>
                    <a:pt x="56" y="72"/>
                    <a:pt x="56" y="72"/>
                    <a:pt x="56" y="72"/>
                  </a:cubicBezTo>
                  <a:cubicBezTo>
                    <a:pt x="40" y="72"/>
                    <a:pt x="27" y="83"/>
                    <a:pt x="24" y="98"/>
                  </a:cubicBezTo>
                  <a:cubicBezTo>
                    <a:pt x="15" y="89"/>
                    <a:pt x="9" y="77"/>
                    <a:pt x="8" y="64"/>
                  </a:cubicBezTo>
                  <a:close/>
                  <a:moveTo>
                    <a:pt x="56" y="112"/>
                  </a:moveTo>
                  <a:cubicBezTo>
                    <a:pt x="47" y="111"/>
                    <a:pt x="39" y="108"/>
                    <a:pt x="32" y="104"/>
                  </a:cubicBezTo>
                  <a:cubicBezTo>
                    <a:pt x="32" y="90"/>
                    <a:pt x="43" y="80"/>
                    <a:pt x="56" y="80"/>
                  </a:cubicBezTo>
                  <a:lnTo>
                    <a:pt x="56" y="112"/>
                  </a:lnTo>
                  <a:close/>
                  <a:moveTo>
                    <a:pt x="64" y="80"/>
                  </a:moveTo>
                  <a:cubicBezTo>
                    <a:pt x="77" y="80"/>
                    <a:pt x="88" y="90"/>
                    <a:pt x="88" y="104"/>
                  </a:cubicBezTo>
                  <a:cubicBezTo>
                    <a:pt x="81" y="108"/>
                    <a:pt x="73" y="111"/>
                    <a:pt x="64" y="112"/>
                  </a:cubicBezTo>
                  <a:lnTo>
                    <a:pt x="64" y="80"/>
                  </a:lnTo>
                  <a:close/>
                  <a:moveTo>
                    <a:pt x="95" y="98"/>
                  </a:moveTo>
                  <a:cubicBezTo>
                    <a:pt x="92" y="83"/>
                    <a:pt x="79" y="72"/>
                    <a:pt x="64" y="72"/>
                  </a:cubicBezTo>
                  <a:cubicBezTo>
                    <a:pt x="64" y="64"/>
                    <a:pt x="64" y="64"/>
                    <a:pt x="64" y="64"/>
                  </a:cubicBezTo>
                  <a:cubicBezTo>
                    <a:pt x="112" y="64"/>
                    <a:pt x="112" y="64"/>
                    <a:pt x="112" y="64"/>
                  </a:cubicBezTo>
                  <a:cubicBezTo>
                    <a:pt x="111" y="77"/>
                    <a:pt x="105" y="89"/>
                    <a:pt x="95" y="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noChangeAspect="1" noEditPoints="1"/>
            </p:cNvSpPr>
            <p:nvPr/>
          </p:nvSpPr>
          <p:spPr bwMode="auto">
            <a:xfrm>
              <a:off x="6650844" y="1960012"/>
              <a:ext cx="384979" cy="384979"/>
            </a:xfrm>
            <a:custGeom>
              <a:avLst/>
              <a:gdLst>
                <a:gd name="T0" fmla="*/ 56 w 116"/>
                <a:gd name="T1" fmla="*/ 116 h 116"/>
                <a:gd name="T2" fmla="*/ 112 w 116"/>
                <a:gd name="T3" fmla="*/ 60 h 116"/>
                <a:gd name="T4" fmla="*/ 104 w 116"/>
                <a:gd name="T5" fmla="*/ 32 h 116"/>
                <a:gd name="T6" fmla="*/ 116 w 116"/>
                <a:gd name="T7" fmla="*/ 20 h 116"/>
                <a:gd name="T8" fmla="*/ 96 w 116"/>
                <a:gd name="T9" fmla="*/ 20 h 116"/>
                <a:gd name="T10" fmla="*/ 96 w 116"/>
                <a:gd name="T11" fmla="*/ 0 h 116"/>
                <a:gd name="T12" fmla="*/ 84 w 116"/>
                <a:gd name="T13" fmla="*/ 12 h 116"/>
                <a:gd name="T14" fmla="*/ 56 w 116"/>
                <a:gd name="T15" fmla="*/ 4 h 116"/>
                <a:gd name="T16" fmla="*/ 0 w 116"/>
                <a:gd name="T17" fmla="*/ 60 h 116"/>
                <a:gd name="T18" fmla="*/ 56 w 116"/>
                <a:gd name="T19" fmla="*/ 116 h 116"/>
                <a:gd name="T20" fmla="*/ 96 w 116"/>
                <a:gd name="T21" fmla="*/ 28 h 116"/>
                <a:gd name="T22" fmla="*/ 97 w 116"/>
                <a:gd name="T23" fmla="*/ 28 h 116"/>
                <a:gd name="T24" fmla="*/ 89 w 116"/>
                <a:gd name="T25" fmla="*/ 36 h 116"/>
                <a:gd name="T26" fmla="*/ 80 w 116"/>
                <a:gd name="T27" fmla="*/ 36 h 116"/>
                <a:gd name="T28" fmla="*/ 80 w 116"/>
                <a:gd name="T29" fmla="*/ 28 h 116"/>
                <a:gd name="T30" fmla="*/ 88 w 116"/>
                <a:gd name="T31" fmla="*/ 20 h 116"/>
                <a:gd name="T32" fmla="*/ 88 w 116"/>
                <a:gd name="T33" fmla="*/ 20 h 116"/>
                <a:gd name="T34" fmla="*/ 88 w 116"/>
                <a:gd name="T35" fmla="*/ 28 h 116"/>
                <a:gd name="T36" fmla="*/ 96 w 116"/>
                <a:gd name="T37" fmla="*/ 28 h 116"/>
                <a:gd name="T38" fmla="*/ 84 w 116"/>
                <a:gd name="T39" fmla="*/ 60 h 116"/>
                <a:gd name="T40" fmla="*/ 56 w 116"/>
                <a:gd name="T41" fmla="*/ 88 h 116"/>
                <a:gd name="T42" fmla="*/ 28 w 116"/>
                <a:gd name="T43" fmla="*/ 60 h 116"/>
                <a:gd name="T44" fmla="*/ 56 w 116"/>
                <a:gd name="T45" fmla="*/ 32 h 116"/>
                <a:gd name="T46" fmla="*/ 72 w 116"/>
                <a:gd name="T47" fmla="*/ 38 h 116"/>
                <a:gd name="T48" fmla="*/ 72 w 116"/>
                <a:gd name="T49" fmla="*/ 39 h 116"/>
                <a:gd name="T50" fmla="*/ 64 w 116"/>
                <a:gd name="T51" fmla="*/ 47 h 116"/>
                <a:gd name="T52" fmla="*/ 56 w 116"/>
                <a:gd name="T53" fmla="*/ 44 h 116"/>
                <a:gd name="T54" fmla="*/ 40 w 116"/>
                <a:gd name="T55" fmla="*/ 60 h 116"/>
                <a:gd name="T56" fmla="*/ 56 w 116"/>
                <a:gd name="T57" fmla="*/ 76 h 116"/>
                <a:gd name="T58" fmla="*/ 72 w 116"/>
                <a:gd name="T59" fmla="*/ 60 h 116"/>
                <a:gd name="T60" fmla="*/ 70 w 116"/>
                <a:gd name="T61" fmla="*/ 52 h 116"/>
                <a:gd name="T62" fmla="*/ 78 w 116"/>
                <a:gd name="T63" fmla="*/ 44 h 116"/>
                <a:gd name="T64" fmla="*/ 79 w 116"/>
                <a:gd name="T65" fmla="*/ 44 h 116"/>
                <a:gd name="T66" fmla="*/ 84 w 116"/>
                <a:gd name="T67" fmla="*/ 60 h 116"/>
                <a:gd name="T68" fmla="*/ 64 w 116"/>
                <a:gd name="T69" fmla="*/ 60 h 116"/>
                <a:gd name="T70" fmla="*/ 56 w 116"/>
                <a:gd name="T71" fmla="*/ 68 h 116"/>
                <a:gd name="T72" fmla="*/ 48 w 116"/>
                <a:gd name="T73" fmla="*/ 60 h 116"/>
                <a:gd name="T74" fmla="*/ 56 w 116"/>
                <a:gd name="T75" fmla="*/ 52 h 116"/>
                <a:gd name="T76" fmla="*/ 58 w 116"/>
                <a:gd name="T77" fmla="*/ 53 h 116"/>
                <a:gd name="T78" fmla="*/ 53 w 116"/>
                <a:gd name="T79" fmla="*/ 58 h 116"/>
                <a:gd name="T80" fmla="*/ 53 w 116"/>
                <a:gd name="T81" fmla="*/ 63 h 116"/>
                <a:gd name="T82" fmla="*/ 56 w 116"/>
                <a:gd name="T83" fmla="*/ 64 h 116"/>
                <a:gd name="T84" fmla="*/ 59 w 116"/>
                <a:gd name="T85" fmla="*/ 63 h 116"/>
                <a:gd name="T86" fmla="*/ 64 w 116"/>
                <a:gd name="T87" fmla="*/ 58 h 116"/>
                <a:gd name="T88" fmla="*/ 64 w 116"/>
                <a:gd name="T89" fmla="*/ 60 h 116"/>
                <a:gd name="T90" fmla="*/ 56 w 116"/>
                <a:gd name="T91" fmla="*/ 12 h 116"/>
                <a:gd name="T92" fmla="*/ 78 w 116"/>
                <a:gd name="T93" fmla="*/ 18 h 116"/>
                <a:gd name="T94" fmla="*/ 72 w 116"/>
                <a:gd name="T95" fmla="*/ 24 h 116"/>
                <a:gd name="T96" fmla="*/ 72 w 116"/>
                <a:gd name="T97" fmla="*/ 28 h 116"/>
                <a:gd name="T98" fmla="*/ 56 w 116"/>
                <a:gd name="T99" fmla="*/ 24 h 116"/>
                <a:gd name="T100" fmla="*/ 20 w 116"/>
                <a:gd name="T101" fmla="*/ 60 h 116"/>
                <a:gd name="T102" fmla="*/ 56 w 116"/>
                <a:gd name="T103" fmla="*/ 96 h 116"/>
                <a:gd name="T104" fmla="*/ 92 w 116"/>
                <a:gd name="T105" fmla="*/ 60 h 116"/>
                <a:gd name="T106" fmla="*/ 88 w 116"/>
                <a:gd name="T107" fmla="*/ 44 h 116"/>
                <a:gd name="T108" fmla="*/ 92 w 116"/>
                <a:gd name="T109" fmla="*/ 44 h 116"/>
                <a:gd name="T110" fmla="*/ 98 w 116"/>
                <a:gd name="T111" fmla="*/ 38 h 116"/>
                <a:gd name="T112" fmla="*/ 104 w 116"/>
                <a:gd name="T113" fmla="*/ 60 h 116"/>
                <a:gd name="T114" fmla="*/ 56 w 116"/>
                <a:gd name="T115" fmla="*/ 108 h 116"/>
                <a:gd name="T116" fmla="*/ 8 w 116"/>
                <a:gd name="T117" fmla="*/ 60 h 116"/>
                <a:gd name="T118" fmla="*/ 56 w 116"/>
                <a:gd name="T119" fmla="*/ 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6" y="116"/>
                  </a:moveTo>
                  <a:cubicBezTo>
                    <a:pt x="87" y="116"/>
                    <a:pt x="112" y="91"/>
                    <a:pt x="112" y="60"/>
                  </a:cubicBezTo>
                  <a:cubicBezTo>
                    <a:pt x="112" y="50"/>
                    <a:pt x="109" y="41"/>
                    <a:pt x="104" y="32"/>
                  </a:cubicBezTo>
                  <a:cubicBezTo>
                    <a:pt x="116" y="20"/>
                    <a:pt x="116" y="20"/>
                    <a:pt x="116" y="20"/>
                  </a:cubicBezTo>
                  <a:cubicBezTo>
                    <a:pt x="96" y="20"/>
                    <a:pt x="96" y="20"/>
                    <a:pt x="96" y="20"/>
                  </a:cubicBezTo>
                  <a:cubicBezTo>
                    <a:pt x="96" y="0"/>
                    <a:pt x="96" y="0"/>
                    <a:pt x="96" y="0"/>
                  </a:cubicBezTo>
                  <a:cubicBezTo>
                    <a:pt x="84" y="12"/>
                    <a:pt x="84" y="12"/>
                    <a:pt x="84" y="12"/>
                  </a:cubicBezTo>
                  <a:cubicBezTo>
                    <a:pt x="76" y="7"/>
                    <a:pt x="66" y="4"/>
                    <a:pt x="56" y="4"/>
                  </a:cubicBezTo>
                  <a:cubicBezTo>
                    <a:pt x="25" y="4"/>
                    <a:pt x="0" y="30"/>
                    <a:pt x="0" y="60"/>
                  </a:cubicBezTo>
                  <a:cubicBezTo>
                    <a:pt x="0" y="91"/>
                    <a:pt x="25" y="116"/>
                    <a:pt x="56" y="116"/>
                  </a:cubicBezTo>
                  <a:close/>
                  <a:moveTo>
                    <a:pt x="96" y="28"/>
                  </a:moveTo>
                  <a:cubicBezTo>
                    <a:pt x="97" y="28"/>
                    <a:pt x="97" y="28"/>
                    <a:pt x="97" y="28"/>
                  </a:cubicBezTo>
                  <a:cubicBezTo>
                    <a:pt x="89" y="36"/>
                    <a:pt x="89" y="36"/>
                    <a:pt x="89" y="36"/>
                  </a:cubicBezTo>
                  <a:cubicBezTo>
                    <a:pt x="80" y="36"/>
                    <a:pt x="80" y="36"/>
                    <a:pt x="80" y="36"/>
                  </a:cubicBezTo>
                  <a:cubicBezTo>
                    <a:pt x="80" y="28"/>
                    <a:pt x="80" y="28"/>
                    <a:pt x="80" y="28"/>
                  </a:cubicBezTo>
                  <a:cubicBezTo>
                    <a:pt x="88" y="20"/>
                    <a:pt x="88" y="20"/>
                    <a:pt x="88" y="20"/>
                  </a:cubicBezTo>
                  <a:cubicBezTo>
                    <a:pt x="88" y="20"/>
                    <a:pt x="88" y="20"/>
                    <a:pt x="88" y="20"/>
                  </a:cubicBezTo>
                  <a:cubicBezTo>
                    <a:pt x="88" y="28"/>
                    <a:pt x="88" y="28"/>
                    <a:pt x="88" y="28"/>
                  </a:cubicBezTo>
                  <a:lnTo>
                    <a:pt x="96" y="28"/>
                  </a:lnTo>
                  <a:close/>
                  <a:moveTo>
                    <a:pt x="84" y="60"/>
                  </a:moveTo>
                  <a:cubicBezTo>
                    <a:pt x="84" y="76"/>
                    <a:pt x="71" y="88"/>
                    <a:pt x="56" y="88"/>
                  </a:cubicBezTo>
                  <a:cubicBezTo>
                    <a:pt x="40" y="88"/>
                    <a:pt x="28" y="76"/>
                    <a:pt x="28" y="60"/>
                  </a:cubicBezTo>
                  <a:cubicBezTo>
                    <a:pt x="28" y="45"/>
                    <a:pt x="40" y="32"/>
                    <a:pt x="56" y="32"/>
                  </a:cubicBezTo>
                  <a:cubicBezTo>
                    <a:pt x="62" y="32"/>
                    <a:pt x="67" y="34"/>
                    <a:pt x="72" y="38"/>
                  </a:cubicBezTo>
                  <a:cubicBezTo>
                    <a:pt x="72" y="39"/>
                    <a:pt x="72" y="39"/>
                    <a:pt x="72" y="39"/>
                  </a:cubicBezTo>
                  <a:cubicBezTo>
                    <a:pt x="64" y="47"/>
                    <a:pt x="64" y="47"/>
                    <a:pt x="64" y="47"/>
                  </a:cubicBezTo>
                  <a:cubicBezTo>
                    <a:pt x="62" y="45"/>
                    <a:pt x="59" y="44"/>
                    <a:pt x="56" y="44"/>
                  </a:cubicBezTo>
                  <a:cubicBezTo>
                    <a:pt x="47" y="44"/>
                    <a:pt x="40" y="52"/>
                    <a:pt x="40" y="60"/>
                  </a:cubicBezTo>
                  <a:cubicBezTo>
                    <a:pt x="40" y="69"/>
                    <a:pt x="47" y="76"/>
                    <a:pt x="56" y="76"/>
                  </a:cubicBezTo>
                  <a:cubicBezTo>
                    <a:pt x="65" y="76"/>
                    <a:pt x="72" y="69"/>
                    <a:pt x="72" y="60"/>
                  </a:cubicBezTo>
                  <a:cubicBezTo>
                    <a:pt x="72" y="58"/>
                    <a:pt x="71" y="55"/>
                    <a:pt x="70" y="52"/>
                  </a:cubicBezTo>
                  <a:cubicBezTo>
                    <a:pt x="78" y="44"/>
                    <a:pt x="78" y="44"/>
                    <a:pt x="78" y="44"/>
                  </a:cubicBezTo>
                  <a:cubicBezTo>
                    <a:pt x="79" y="44"/>
                    <a:pt x="79" y="44"/>
                    <a:pt x="79" y="44"/>
                  </a:cubicBezTo>
                  <a:cubicBezTo>
                    <a:pt x="82" y="49"/>
                    <a:pt x="84" y="55"/>
                    <a:pt x="84" y="60"/>
                  </a:cubicBezTo>
                  <a:close/>
                  <a:moveTo>
                    <a:pt x="64" y="60"/>
                  </a:moveTo>
                  <a:cubicBezTo>
                    <a:pt x="64" y="65"/>
                    <a:pt x="60" y="68"/>
                    <a:pt x="56" y="68"/>
                  </a:cubicBezTo>
                  <a:cubicBezTo>
                    <a:pt x="51" y="68"/>
                    <a:pt x="48" y="65"/>
                    <a:pt x="48" y="60"/>
                  </a:cubicBezTo>
                  <a:cubicBezTo>
                    <a:pt x="48" y="56"/>
                    <a:pt x="51" y="52"/>
                    <a:pt x="56" y="52"/>
                  </a:cubicBezTo>
                  <a:cubicBezTo>
                    <a:pt x="57" y="52"/>
                    <a:pt x="57" y="53"/>
                    <a:pt x="58" y="53"/>
                  </a:cubicBezTo>
                  <a:cubicBezTo>
                    <a:pt x="53" y="58"/>
                    <a:pt x="53" y="58"/>
                    <a:pt x="53" y="58"/>
                  </a:cubicBezTo>
                  <a:cubicBezTo>
                    <a:pt x="51" y="59"/>
                    <a:pt x="51" y="62"/>
                    <a:pt x="53" y="63"/>
                  </a:cubicBezTo>
                  <a:cubicBezTo>
                    <a:pt x="54" y="64"/>
                    <a:pt x="55" y="64"/>
                    <a:pt x="56" y="64"/>
                  </a:cubicBezTo>
                  <a:cubicBezTo>
                    <a:pt x="57" y="64"/>
                    <a:pt x="58" y="64"/>
                    <a:pt x="59" y="63"/>
                  </a:cubicBezTo>
                  <a:cubicBezTo>
                    <a:pt x="64" y="58"/>
                    <a:pt x="64" y="58"/>
                    <a:pt x="64" y="58"/>
                  </a:cubicBezTo>
                  <a:cubicBezTo>
                    <a:pt x="64" y="59"/>
                    <a:pt x="64" y="60"/>
                    <a:pt x="64" y="60"/>
                  </a:cubicBezTo>
                  <a:close/>
                  <a:moveTo>
                    <a:pt x="56" y="12"/>
                  </a:moveTo>
                  <a:cubicBezTo>
                    <a:pt x="64" y="12"/>
                    <a:pt x="71" y="14"/>
                    <a:pt x="78" y="18"/>
                  </a:cubicBezTo>
                  <a:cubicBezTo>
                    <a:pt x="72" y="24"/>
                    <a:pt x="72" y="24"/>
                    <a:pt x="72" y="24"/>
                  </a:cubicBezTo>
                  <a:cubicBezTo>
                    <a:pt x="72" y="28"/>
                    <a:pt x="72" y="28"/>
                    <a:pt x="72" y="28"/>
                  </a:cubicBezTo>
                  <a:cubicBezTo>
                    <a:pt x="67" y="26"/>
                    <a:pt x="62" y="24"/>
                    <a:pt x="56" y="24"/>
                  </a:cubicBezTo>
                  <a:cubicBezTo>
                    <a:pt x="36" y="24"/>
                    <a:pt x="20" y="41"/>
                    <a:pt x="20" y="60"/>
                  </a:cubicBezTo>
                  <a:cubicBezTo>
                    <a:pt x="20" y="80"/>
                    <a:pt x="36" y="96"/>
                    <a:pt x="56" y="96"/>
                  </a:cubicBezTo>
                  <a:cubicBezTo>
                    <a:pt x="76" y="96"/>
                    <a:pt x="92" y="80"/>
                    <a:pt x="92" y="60"/>
                  </a:cubicBezTo>
                  <a:cubicBezTo>
                    <a:pt x="92" y="55"/>
                    <a:pt x="91" y="49"/>
                    <a:pt x="88" y="44"/>
                  </a:cubicBezTo>
                  <a:cubicBezTo>
                    <a:pt x="92" y="44"/>
                    <a:pt x="92" y="44"/>
                    <a:pt x="92" y="44"/>
                  </a:cubicBezTo>
                  <a:cubicBezTo>
                    <a:pt x="98" y="38"/>
                    <a:pt x="98" y="38"/>
                    <a:pt x="98" y="38"/>
                  </a:cubicBezTo>
                  <a:cubicBezTo>
                    <a:pt x="102" y="45"/>
                    <a:pt x="104" y="53"/>
                    <a:pt x="104" y="60"/>
                  </a:cubicBezTo>
                  <a:cubicBezTo>
                    <a:pt x="104" y="87"/>
                    <a:pt x="82" y="108"/>
                    <a:pt x="56" y="108"/>
                  </a:cubicBezTo>
                  <a:cubicBezTo>
                    <a:pt x="29" y="108"/>
                    <a:pt x="8" y="87"/>
                    <a:pt x="8" y="60"/>
                  </a:cubicBezTo>
                  <a:cubicBezTo>
                    <a:pt x="8" y="34"/>
                    <a:pt x="29" y="12"/>
                    <a:pt x="56"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08"/>
            <p:cNvSpPr>
              <a:spLocks noChangeAspect="1" noEditPoints="1"/>
            </p:cNvSpPr>
            <p:nvPr/>
          </p:nvSpPr>
          <p:spPr bwMode="auto">
            <a:xfrm>
              <a:off x="5803500" y="1966334"/>
              <a:ext cx="372334" cy="372334"/>
            </a:xfrm>
            <a:custGeom>
              <a:avLst/>
              <a:gdLst>
                <a:gd name="T0" fmla="*/ 40 w 112"/>
                <a:gd name="T1" fmla="*/ 56 h 112"/>
                <a:gd name="T2" fmla="*/ 72 w 112"/>
                <a:gd name="T3" fmla="*/ 56 h 112"/>
                <a:gd name="T4" fmla="*/ 44 w 112"/>
                <a:gd name="T5" fmla="*/ 36 h 112"/>
                <a:gd name="T6" fmla="*/ 49 w 112"/>
                <a:gd name="T7" fmla="*/ 52 h 112"/>
                <a:gd name="T8" fmla="*/ 62 w 112"/>
                <a:gd name="T9" fmla="*/ 44 h 112"/>
                <a:gd name="T10" fmla="*/ 56 w 112"/>
                <a:gd name="T11" fmla="*/ 58 h 112"/>
                <a:gd name="T12" fmla="*/ 83 w 112"/>
                <a:gd name="T13" fmla="*/ 7 h 112"/>
                <a:gd name="T14" fmla="*/ 56 w 112"/>
                <a:gd name="T15" fmla="*/ 0 h 112"/>
                <a:gd name="T16" fmla="*/ 29 w 112"/>
                <a:gd name="T17" fmla="*/ 7 h 112"/>
                <a:gd name="T18" fmla="*/ 14 w 112"/>
                <a:gd name="T19" fmla="*/ 19 h 112"/>
                <a:gd name="T20" fmla="*/ 0 w 112"/>
                <a:gd name="T21" fmla="*/ 56 h 112"/>
                <a:gd name="T22" fmla="*/ 44 w 112"/>
                <a:gd name="T23" fmla="*/ 110 h 112"/>
                <a:gd name="T24" fmla="*/ 68 w 112"/>
                <a:gd name="T25" fmla="*/ 110 h 112"/>
                <a:gd name="T26" fmla="*/ 112 w 112"/>
                <a:gd name="T27" fmla="*/ 56 h 112"/>
                <a:gd name="T28" fmla="*/ 98 w 112"/>
                <a:gd name="T29" fmla="*/ 19 h 112"/>
                <a:gd name="T30" fmla="*/ 88 w 112"/>
                <a:gd name="T31" fmla="*/ 20 h 112"/>
                <a:gd name="T32" fmla="*/ 77 w 112"/>
                <a:gd name="T33" fmla="*/ 13 h 112"/>
                <a:gd name="T34" fmla="*/ 35 w 112"/>
                <a:gd name="T35" fmla="*/ 13 h 112"/>
                <a:gd name="T36" fmla="*/ 24 w 112"/>
                <a:gd name="T37" fmla="*/ 20 h 112"/>
                <a:gd name="T38" fmla="*/ 8 w 112"/>
                <a:gd name="T39" fmla="*/ 61 h 112"/>
                <a:gd name="T40" fmla="*/ 20 w 112"/>
                <a:gd name="T41" fmla="*/ 64 h 112"/>
                <a:gd name="T42" fmla="*/ 11 w 112"/>
                <a:gd name="T43" fmla="*/ 73 h 112"/>
                <a:gd name="T44" fmla="*/ 62 w 112"/>
                <a:gd name="T45" fmla="*/ 103 h 112"/>
                <a:gd name="T46" fmla="*/ 51 w 112"/>
                <a:gd name="T47" fmla="*/ 103 h 112"/>
                <a:gd name="T48" fmla="*/ 56 w 112"/>
                <a:gd name="T49" fmla="*/ 90 h 112"/>
                <a:gd name="T50" fmla="*/ 62 w 112"/>
                <a:gd name="T51" fmla="*/ 103 h 112"/>
                <a:gd name="T52" fmla="*/ 95 w 112"/>
                <a:gd name="T53" fmla="*/ 72 h 112"/>
                <a:gd name="T54" fmla="*/ 100 w 112"/>
                <a:gd name="T55" fmla="*/ 58 h 112"/>
                <a:gd name="T56" fmla="*/ 101 w 112"/>
                <a:gd name="T57" fmla="*/ 73 h 112"/>
                <a:gd name="T58" fmla="*/ 83 w 112"/>
                <a:gd name="T59" fmla="*/ 60 h 112"/>
                <a:gd name="T60" fmla="*/ 97 w 112"/>
                <a:gd name="T61" fmla="*/ 80 h 112"/>
                <a:gd name="T62" fmla="*/ 72 w 112"/>
                <a:gd name="T63" fmla="*/ 92 h 112"/>
                <a:gd name="T64" fmla="*/ 40 w 112"/>
                <a:gd name="T65" fmla="*/ 92 h 112"/>
                <a:gd name="T66" fmla="*/ 15 w 112"/>
                <a:gd name="T67" fmla="*/ 80 h 112"/>
                <a:gd name="T68" fmla="*/ 29 w 112"/>
                <a:gd name="T69" fmla="*/ 60 h 112"/>
                <a:gd name="T70" fmla="*/ 8 w 112"/>
                <a:gd name="T71" fmla="*/ 52 h 112"/>
                <a:gd name="T72" fmla="*/ 40 w 112"/>
                <a:gd name="T73" fmla="*/ 28 h 112"/>
                <a:gd name="T74" fmla="*/ 56 w 112"/>
                <a:gd name="T75" fmla="*/ 8 h 112"/>
                <a:gd name="T76" fmla="*/ 72 w 112"/>
                <a:gd name="T77" fmla="*/ 28 h 112"/>
                <a:gd name="T78" fmla="*/ 104 w 112"/>
                <a:gd name="T79" fmla="*/ 5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12">
                  <a:moveTo>
                    <a:pt x="44" y="36"/>
                  </a:moveTo>
                  <a:cubicBezTo>
                    <a:pt x="40" y="56"/>
                    <a:pt x="40" y="56"/>
                    <a:pt x="40" y="56"/>
                  </a:cubicBezTo>
                  <a:cubicBezTo>
                    <a:pt x="56" y="68"/>
                    <a:pt x="56" y="68"/>
                    <a:pt x="56" y="68"/>
                  </a:cubicBezTo>
                  <a:cubicBezTo>
                    <a:pt x="72" y="56"/>
                    <a:pt x="72" y="56"/>
                    <a:pt x="72" y="56"/>
                  </a:cubicBezTo>
                  <a:cubicBezTo>
                    <a:pt x="68" y="36"/>
                    <a:pt x="68" y="36"/>
                    <a:pt x="68" y="36"/>
                  </a:cubicBezTo>
                  <a:lnTo>
                    <a:pt x="44" y="36"/>
                  </a:lnTo>
                  <a:close/>
                  <a:moveTo>
                    <a:pt x="56" y="58"/>
                  </a:moveTo>
                  <a:cubicBezTo>
                    <a:pt x="49" y="52"/>
                    <a:pt x="49" y="52"/>
                    <a:pt x="49" y="52"/>
                  </a:cubicBezTo>
                  <a:cubicBezTo>
                    <a:pt x="51" y="44"/>
                    <a:pt x="51" y="44"/>
                    <a:pt x="51" y="44"/>
                  </a:cubicBezTo>
                  <a:cubicBezTo>
                    <a:pt x="62" y="44"/>
                    <a:pt x="62" y="44"/>
                    <a:pt x="62" y="44"/>
                  </a:cubicBezTo>
                  <a:cubicBezTo>
                    <a:pt x="63" y="52"/>
                    <a:pt x="63" y="52"/>
                    <a:pt x="63" y="52"/>
                  </a:cubicBezTo>
                  <a:lnTo>
                    <a:pt x="56" y="58"/>
                  </a:lnTo>
                  <a:close/>
                  <a:moveTo>
                    <a:pt x="91" y="12"/>
                  </a:moveTo>
                  <a:cubicBezTo>
                    <a:pt x="89" y="10"/>
                    <a:pt x="86" y="8"/>
                    <a:pt x="83" y="7"/>
                  </a:cubicBezTo>
                  <a:cubicBezTo>
                    <a:pt x="80" y="5"/>
                    <a:pt x="77" y="4"/>
                    <a:pt x="75" y="3"/>
                  </a:cubicBezTo>
                  <a:cubicBezTo>
                    <a:pt x="69" y="1"/>
                    <a:pt x="63" y="0"/>
                    <a:pt x="56" y="0"/>
                  </a:cubicBezTo>
                  <a:cubicBezTo>
                    <a:pt x="50" y="0"/>
                    <a:pt x="43" y="1"/>
                    <a:pt x="38" y="3"/>
                  </a:cubicBezTo>
                  <a:cubicBezTo>
                    <a:pt x="35" y="4"/>
                    <a:pt x="32" y="5"/>
                    <a:pt x="29" y="7"/>
                  </a:cubicBezTo>
                  <a:cubicBezTo>
                    <a:pt x="26" y="8"/>
                    <a:pt x="24" y="10"/>
                    <a:pt x="21" y="12"/>
                  </a:cubicBezTo>
                  <a:cubicBezTo>
                    <a:pt x="19" y="14"/>
                    <a:pt x="16" y="16"/>
                    <a:pt x="14" y="19"/>
                  </a:cubicBezTo>
                  <a:cubicBezTo>
                    <a:pt x="6" y="29"/>
                    <a:pt x="0" y="42"/>
                    <a:pt x="0" y="56"/>
                  </a:cubicBezTo>
                  <a:cubicBezTo>
                    <a:pt x="0" y="56"/>
                    <a:pt x="0" y="56"/>
                    <a:pt x="0" y="56"/>
                  </a:cubicBezTo>
                  <a:cubicBezTo>
                    <a:pt x="0" y="65"/>
                    <a:pt x="2" y="74"/>
                    <a:pt x="6" y="81"/>
                  </a:cubicBezTo>
                  <a:cubicBezTo>
                    <a:pt x="14" y="96"/>
                    <a:pt x="27" y="107"/>
                    <a:pt x="44" y="110"/>
                  </a:cubicBezTo>
                  <a:cubicBezTo>
                    <a:pt x="48" y="111"/>
                    <a:pt x="52" y="112"/>
                    <a:pt x="56" y="112"/>
                  </a:cubicBezTo>
                  <a:cubicBezTo>
                    <a:pt x="60" y="112"/>
                    <a:pt x="64" y="111"/>
                    <a:pt x="68" y="110"/>
                  </a:cubicBezTo>
                  <a:cubicBezTo>
                    <a:pt x="85" y="107"/>
                    <a:pt x="98" y="96"/>
                    <a:pt x="106" y="81"/>
                  </a:cubicBezTo>
                  <a:cubicBezTo>
                    <a:pt x="110" y="74"/>
                    <a:pt x="112" y="65"/>
                    <a:pt x="112" y="56"/>
                  </a:cubicBezTo>
                  <a:cubicBezTo>
                    <a:pt x="112" y="56"/>
                    <a:pt x="112" y="56"/>
                    <a:pt x="112" y="56"/>
                  </a:cubicBezTo>
                  <a:cubicBezTo>
                    <a:pt x="112" y="42"/>
                    <a:pt x="107" y="29"/>
                    <a:pt x="98" y="19"/>
                  </a:cubicBezTo>
                  <a:cubicBezTo>
                    <a:pt x="96" y="16"/>
                    <a:pt x="94" y="14"/>
                    <a:pt x="91" y="12"/>
                  </a:cubicBezTo>
                  <a:close/>
                  <a:moveTo>
                    <a:pt x="88" y="20"/>
                  </a:moveTo>
                  <a:cubicBezTo>
                    <a:pt x="79" y="20"/>
                    <a:pt x="79" y="20"/>
                    <a:pt x="79" y="20"/>
                  </a:cubicBezTo>
                  <a:cubicBezTo>
                    <a:pt x="77" y="13"/>
                    <a:pt x="77" y="13"/>
                    <a:pt x="77" y="13"/>
                  </a:cubicBezTo>
                  <a:cubicBezTo>
                    <a:pt x="81" y="15"/>
                    <a:pt x="85" y="17"/>
                    <a:pt x="88" y="20"/>
                  </a:cubicBezTo>
                  <a:close/>
                  <a:moveTo>
                    <a:pt x="35" y="13"/>
                  </a:moveTo>
                  <a:cubicBezTo>
                    <a:pt x="34" y="20"/>
                    <a:pt x="34" y="20"/>
                    <a:pt x="34" y="20"/>
                  </a:cubicBezTo>
                  <a:cubicBezTo>
                    <a:pt x="24" y="20"/>
                    <a:pt x="24" y="20"/>
                    <a:pt x="24" y="20"/>
                  </a:cubicBezTo>
                  <a:cubicBezTo>
                    <a:pt x="28" y="17"/>
                    <a:pt x="31" y="15"/>
                    <a:pt x="35" y="13"/>
                  </a:cubicBezTo>
                  <a:close/>
                  <a:moveTo>
                    <a:pt x="8" y="61"/>
                  </a:moveTo>
                  <a:cubicBezTo>
                    <a:pt x="13" y="58"/>
                    <a:pt x="13" y="58"/>
                    <a:pt x="13" y="58"/>
                  </a:cubicBezTo>
                  <a:cubicBezTo>
                    <a:pt x="20" y="64"/>
                    <a:pt x="20" y="64"/>
                    <a:pt x="20" y="64"/>
                  </a:cubicBezTo>
                  <a:cubicBezTo>
                    <a:pt x="17" y="72"/>
                    <a:pt x="17" y="72"/>
                    <a:pt x="17" y="72"/>
                  </a:cubicBezTo>
                  <a:cubicBezTo>
                    <a:pt x="11" y="73"/>
                    <a:pt x="11" y="73"/>
                    <a:pt x="11" y="73"/>
                  </a:cubicBezTo>
                  <a:cubicBezTo>
                    <a:pt x="10" y="69"/>
                    <a:pt x="9" y="65"/>
                    <a:pt x="8" y="61"/>
                  </a:cubicBezTo>
                  <a:close/>
                  <a:moveTo>
                    <a:pt x="62" y="103"/>
                  </a:moveTo>
                  <a:cubicBezTo>
                    <a:pt x="60" y="104"/>
                    <a:pt x="58" y="104"/>
                    <a:pt x="56" y="104"/>
                  </a:cubicBezTo>
                  <a:cubicBezTo>
                    <a:pt x="54" y="104"/>
                    <a:pt x="52" y="104"/>
                    <a:pt x="51" y="103"/>
                  </a:cubicBezTo>
                  <a:cubicBezTo>
                    <a:pt x="49" y="95"/>
                    <a:pt x="49" y="95"/>
                    <a:pt x="49" y="95"/>
                  </a:cubicBezTo>
                  <a:cubicBezTo>
                    <a:pt x="56" y="90"/>
                    <a:pt x="56" y="90"/>
                    <a:pt x="56" y="90"/>
                  </a:cubicBezTo>
                  <a:cubicBezTo>
                    <a:pt x="63" y="95"/>
                    <a:pt x="63" y="95"/>
                    <a:pt x="63" y="95"/>
                  </a:cubicBezTo>
                  <a:lnTo>
                    <a:pt x="62" y="103"/>
                  </a:lnTo>
                  <a:close/>
                  <a:moveTo>
                    <a:pt x="101" y="73"/>
                  </a:moveTo>
                  <a:cubicBezTo>
                    <a:pt x="95" y="72"/>
                    <a:pt x="95" y="72"/>
                    <a:pt x="95" y="72"/>
                  </a:cubicBezTo>
                  <a:cubicBezTo>
                    <a:pt x="92" y="64"/>
                    <a:pt x="92" y="64"/>
                    <a:pt x="92" y="64"/>
                  </a:cubicBezTo>
                  <a:cubicBezTo>
                    <a:pt x="100" y="58"/>
                    <a:pt x="100" y="58"/>
                    <a:pt x="100" y="58"/>
                  </a:cubicBezTo>
                  <a:cubicBezTo>
                    <a:pt x="104" y="61"/>
                    <a:pt x="104" y="61"/>
                    <a:pt x="104" y="61"/>
                  </a:cubicBezTo>
                  <a:cubicBezTo>
                    <a:pt x="103" y="65"/>
                    <a:pt x="102" y="69"/>
                    <a:pt x="101" y="73"/>
                  </a:cubicBezTo>
                  <a:close/>
                  <a:moveTo>
                    <a:pt x="99" y="49"/>
                  </a:moveTo>
                  <a:cubicBezTo>
                    <a:pt x="83" y="60"/>
                    <a:pt x="83" y="60"/>
                    <a:pt x="83" y="60"/>
                  </a:cubicBezTo>
                  <a:cubicBezTo>
                    <a:pt x="89" y="79"/>
                    <a:pt x="89" y="79"/>
                    <a:pt x="89" y="79"/>
                  </a:cubicBezTo>
                  <a:cubicBezTo>
                    <a:pt x="97" y="80"/>
                    <a:pt x="97" y="80"/>
                    <a:pt x="97" y="80"/>
                  </a:cubicBezTo>
                  <a:cubicBezTo>
                    <a:pt x="91" y="90"/>
                    <a:pt x="82" y="98"/>
                    <a:pt x="70" y="102"/>
                  </a:cubicBezTo>
                  <a:cubicBezTo>
                    <a:pt x="72" y="92"/>
                    <a:pt x="72" y="92"/>
                    <a:pt x="72" y="92"/>
                  </a:cubicBezTo>
                  <a:cubicBezTo>
                    <a:pt x="56" y="80"/>
                    <a:pt x="56" y="80"/>
                    <a:pt x="56" y="80"/>
                  </a:cubicBezTo>
                  <a:cubicBezTo>
                    <a:pt x="40" y="92"/>
                    <a:pt x="40" y="92"/>
                    <a:pt x="40" y="92"/>
                  </a:cubicBezTo>
                  <a:cubicBezTo>
                    <a:pt x="42" y="102"/>
                    <a:pt x="42" y="102"/>
                    <a:pt x="42" y="102"/>
                  </a:cubicBezTo>
                  <a:cubicBezTo>
                    <a:pt x="31" y="98"/>
                    <a:pt x="21" y="90"/>
                    <a:pt x="15" y="80"/>
                  </a:cubicBezTo>
                  <a:cubicBezTo>
                    <a:pt x="23" y="79"/>
                    <a:pt x="23" y="79"/>
                    <a:pt x="23" y="79"/>
                  </a:cubicBezTo>
                  <a:cubicBezTo>
                    <a:pt x="29" y="60"/>
                    <a:pt x="29" y="60"/>
                    <a:pt x="29" y="60"/>
                  </a:cubicBezTo>
                  <a:cubicBezTo>
                    <a:pt x="13" y="49"/>
                    <a:pt x="13" y="49"/>
                    <a:pt x="13" y="49"/>
                  </a:cubicBezTo>
                  <a:cubicBezTo>
                    <a:pt x="8" y="52"/>
                    <a:pt x="8" y="52"/>
                    <a:pt x="8" y="52"/>
                  </a:cubicBezTo>
                  <a:cubicBezTo>
                    <a:pt x="9" y="43"/>
                    <a:pt x="12" y="35"/>
                    <a:pt x="17" y="28"/>
                  </a:cubicBezTo>
                  <a:cubicBezTo>
                    <a:pt x="40" y="28"/>
                    <a:pt x="40" y="28"/>
                    <a:pt x="40" y="28"/>
                  </a:cubicBezTo>
                  <a:cubicBezTo>
                    <a:pt x="44" y="9"/>
                    <a:pt x="44" y="9"/>
                    <a:pt x="44" y="9"/>
                  </a:cubicBezTo>
                  <a:cubicBezTo>
                    <a:pt x="48" y="8"/>
                    <a:pt x="52" y="8"/>
                    <a:pt x="56" y="8"/>
                  </a:cubicBezTo>
                  <a:cubicBezTo>
                    <a:pt x="60" y="8"/>
                    <a:pt x="65" y="8"/>
                    <a:pt x="68" y="9"/>
                  </a:cubicBezTo>
                  <a:cubicBezTo>
                    <a:pt x="72" y="28"/>
                    <a:pt x="72" y="28"/>
                    <a:pt x="72" y="28"/>
                  </a:cubicBezTo>
                  <a:cubicBezTo>
                    <a:pt x="95" y="28"/>
                    <a:pt x="95" y="28"/>
                    <a:pt x="95" y="28"/>
                  </a:cubicBezTo>
                  <a:cubicBezTo>
                    <a:pt x="100" y="35"/>
                    <a:pt x="103" y="43"/>
                    <a:pt x="104" y="52"/>
                  </a:cubicBezTo>
                  <a:lnTo>
                    <a:pt x="99" y="4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noChangeAspect="1" noEditPoints="1"/>
            </p:cNvSpPr>
            <p:nvPr/>
          </p:nvSpPr>
          <p:spPr bwMode="auto">
            <a:xfrm>
              <a:off x="2267594" y="1939639"/>
              <a:ext cx="425726" cy="42572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64 w 128"/>
                <a:gd name="T21" fmla="*/ 48 h 128"/>
                <a:gd name="T22" fmla="*/ 48 w 128"/>
                <a:gd name="T23" fmla="*/ 64 h 128"/>
                <a:gd name="T24" fmla="*/ 64 w 128"/>
                <a:gd name="T25" fmla="*/ 80 h 128"/>
                <a:gd name="T26" fmla="*/ 80 w 128"/>
                <a:gd name="T27" fmla="*/ 64 h 128"/>
                <a:gd name="T28" fmla="*/ 64 w 128"/>
                <a:gd name="T29" fmla="*/ 48 h 128"/>
                <a:gd name="T30" fmla="*/ 64 w 128"/>
                <a:gd name="T31" fmla="*/ 72 h 128"/>
                <a:gd name="T32" fmla="*/ 56 w 128"/>
                <a:gd name="T33" fmla="*/ 64 h 128"/>
                <a:gd name="T34" fmla="*/ 64 w 128"/>
                <a:gd name="T35" fmla="*/ 56 h 128"/>
                <a:gd name="T36" fmla="*/ 72 w 128"/>
                <a:gd name="T37" fmla="*/ 64 h 128"/>
                <a:gd name="T38" fmla="*/ 64 w 128"/>
                <a:gd name="T39" fmla="*/ 72 h 128"/>
                <a:gd name="T40" fmla="*/ 64 w 128"/>
                <a:gd name="T41" fmla="*/ 104 h 128"/>
                <a:gd name="T42" fmla="*/ 24 w 128"/>
                <a:gd name="T43" fmla="*/ 64 h 128"/>
                <a:gd name="T44" fmla="*/ 64 w 128"/>
                <a:gd name="T45" fmla="*/ 24 h 128"/>
                <a:gd name="T46" fmla="*/ 104 w 128"/>
                <a:gd name="T47" fmla="*/ 64 h 128"/>
                <a:gd name="T48" fmla="*/ 64 w 128"/>
                <a:gd name="T49" fmla="*/ 104 h 128"/>
                <a:gd name="T50" fmla="*/ 64 w 128"/>
                <a:gd name="T51" fmla="*/ 32 h 128"/>
                <a:gd name="T52" fmla="*/ 32 w 128"/>
                <a:gd name="T53" fmla="*/ 64 h 128"/>
                <a:gd name="T54" fmla="*/ 64 w 128"/>
                <a:gd name="T55" fmla="*/ 96 h 128"/>
                <a:gd name="T56" fmla="*/ 96 w 128"/>
                <a:gd name="T57" fmla="*/ 64 h 128"/>
                <a:gd name="T58" fmla="*/ 64 w 128"/>
                <a:gd name="T59"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8">
                  <a:moveTo>
                    <a:pt x="64" y="0"/>
                  </a:moveTo>
                  <a:cubicBezTo>
                    <a:pt x="29" y="0"/>
                    <a:pt x="0" y="29"/>
                    <a:pt x="0" y="64"/>
                  </a:cubicBezTo>
                  <a:cubicBezTo>
                    <a:pt x="0" y="100"/>
                    <a:pt x="29" y="128"/>
                    <a:pt x="64" y="128"/>
                  </a:cubicBezTo>
                  <a:cubicBezTo>
                    <a:pt x="99" y="128"/>
                    <a:pt x="128" y="100"/>
                    <a:pt x="128" y="64"/>
                  </a:cubicBezTo>
                  <a:cubicBezTo>
                    <a:pt x="128" y="29"/>
                    <a:pt x="99" y="0"/>
                    <a:pt x="64" y="0"/>
                  </a:cubicBezTo>
                  <a:moveTo>
                    <a:pt x="64" y="120"/>
                  </a:moveTo>
                  <a:cubicBezTo>
                    <a:pt x="33" y="120"/>
                    <a:pt x="8" y="95"/>
                    <a:pt x="8" y="64"/>
                  </a:cubicBezTo>
                  <a:cubicBezTo>
                    <a:pt x="8" y="34"/>
                    <a:pt x="33" y="8"/>
                    <a:pt x="64" y="8"/>
                  </a:cubicBezTo>
                  <a:cubicBezTo>
                    <a:pt x="95" y="8"/>
                    <a:pt x="120" y="34"/>
                    <a:pt x="120" y="64"/>
                  </a:cubicBezTo>
                  <a:cubicBezTo>
                    <a:pt x="120" y="95"/>
                    <a:pt x="95" y="120"/>
                    <a:pt x="64" y="120"/>
                  </a:cubicBezTo>
                  <a:moveTo>
                    <a:pt x="64" y="48"/>
                  </a:moveTo>
                  <a:cubicBezTo>
                    <a:pt x="55" y="48"/>
                    <a:pt x="48" y="56"/>
                    <a:pt x="48" y="64"/>
                  </a:cubicBezTo>
                  <a:cubicBezTo>
                    <a:pt x="48" y="73"/>
                    <a:pt x="55" y="80"/>
                    <a:pt x="64" y="80"/>
                  </a:cubicBezTo>
                  <a:cubicBezTo>
                    <a:pt x="73" y="80"/>
                    <a:pt x="80" y="73"/>
                    <a:pt x="80" y="64"/>
                  </a:cubicBezTo>
                  <a:cubicBezTo>
                    <a:pt x="80" y="56"/>
                    <a:pt x="73" y="48"/>
                    <a:pt x="64" y="48"/>
                  </a:cubicBezTo>
                  <a:moveTo>
                    <a:pt x="64" y="72"/>
                  </a:moveTo>
                  <a:cubicBezTo>
                    <a:pt x="60" y="72"/>
                    <a:pt x="56" y="69"/>
                    <a:pt x="56" y="64"/>
                  </a:cubicBezTo>
                  <a:cubicBezTo>
                    <a:pt x="56" y="60"/>
                    <a:pt x="60" y="56"/>
                    <a:pt x="64" y="56"/>
                  </a:cubicBezTo>
                  <a:cubicBezTo>
                    <a:pt x="69" y="56"/>
                    <a:pt x="72" y="60"/>
                    <a:pt x="72" y="64"/>
                  </a:cubicBezTo>
                  <a:cubicBezTo>
                    <a:pt x="72" y="69"/>
                    <a:pt x="69" y="72"/>
                    <a:pt x="64" y="72"/>
                  </a:cubicBezTo>
                  <a:moveTo>
                    <a:pt x="64" y="104"/>
                  </a:moveTo>
                  <a:cubicBezTo>
                    <a:pt x="42" y="104"/>
                    <a:pt x="24" y="87"/>
                    <a:pt x="24" y="64"/>
                  </a:cubicBezTo>
                  <a:cubicBezTo>
                    <a:pt x="24" y="42"/>
                    <a:pt x="42" y="24"/>
                    <a:pt x="64" y="24"/>
                  </a:cubicBezTo>
                  <a:cubicBezTo>
                    <a:pt x="86" y="24"/>
                    <a:pt x="104" y="42"/>
                    <a:pt x="104" y="64"/>
                  </a:cubicBezTo>
                  <a:cubicBezTo>
                    <a:pt x="104" y="87"/>
                    <a:pt x="86" y="104"/>
                    <a:pt x="64" y="104"/>
                  </a:cubicBezTo>
                  <a:close/>
                  <a:moveTo>
                    <a:pt x="64" y="32"/>
                  </a:moveTo>
                  <a:cubicBezTo>
                    <a:pt x="46" y="32"/>
                    <a:pt x="32" y="47"/>
                    <a:pt x="32" y="64"/>
                  </a:cubicBezTo>
                  <a:cubicBezTo>
                    <a:pt x="32" y="82"/>
                    <a:pt x="46" y="96"/>
                    <a:pt x="64" y="96"/>
                  </a:cubicBezTo>
                  <a:cubicBezTo>
                    <a:pt x="82" y="96"/>
                    <a:pt x="96" y="82"/>
                    <a:pt x="96" y="64"/>
                  </a:cubicBezTo>
                  <a:cubicBezTo>
                    <a:pt x="96" y="47"/>
                    <a:pt x="82" y="32"/>
                    <a:pt x="64"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noChangeAspect="1" noEditPoints="1"/>
            </p:cNvSpPr>
            <p:nvPr/>
          </p:nvSpPr>
          <p:spPr bwMode="auto">
            <a:xfrm>
              <a:off x="4139988" y="2690837"/>
              <a:ext cx="364185" cy="364184"/>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2"/>
            <p:cNvSpPr>
              <a:spLocks noChangeAspect="1" noEditPoints="1"/>
            </p:cNvSpPr>
            <p:nvPr/>
          </p:nvSpPr>
          <p:spPr bwMode="auto">
            <a:xfrm>
              <a:off x="9371035" y="1252560"/>
              <a:ext cx="425726" cy="265552"/>
            </a:xfrm>
            <a:custGeom>
              <a:avLst/>
              <a:gdLst>
                <a:gd name="T0" fmla="*/ 0 w 128"/>
                <a:gd name="T1" fmla="*/ 0 h 80"/>
                <a:gd name="T2" fmla="*/ 0 w 128"/>
                <a:gd name="T3" fmla="*/ 16 h 80"/>
                <a:gd name="T4" fmla="*/ 0 w 128"/>
                <a:gd name="T5" fmla="*/ 56 h 80"/>
                <a:gd name="T6" fmla="*/ 0 w 128"/>
                <a:gd name="T7" fmla="*/ 80 h 80"/>
                <a:gd name="T8" fmla="*/ 8 w 128"/>
                <a:gd name="T9" fmla="*/ 80 h 80"/>
                <a:gd name="T10" fmla="*/ 128 w 128"/>
                <a:gd name="T11" fmla="*/ 80 h 80"/>
                <a:gd name="T12" fmla="*/ 128 w 128"/>
                <a:gd name="T13" fmla="*/ 64 h 80"/>
                <a:gd name="T14" fmla="*/ 128 w 128"/>
                <a:gd name="T15" fmla="*/ 24 h 80"/>
                <a:gd name="T16" fmla="*/ 128 w 128"/>
                <a:gd name="T17" fmla="*/ 8 h 80"/>
                <a:gd name="T18" fmla="*/ 120 w 128"/>
                <a:gd name="T19" fmla="*/ 0 h 80"/>
                <a:gd name="T20" fmla="*/ 60 w 128"/>
                <a:gd name="T21" fmla="*/ 51 h 80"/>
                <a:gd name="T22" fmla="*/ 60 w 128"/>
                <a:gd name="T23" fmla="*/ 29 h 80"/>
                <a:gd name="T24" fmla="*/ 68 w 128"/>
                <a:gd name="T25" fmla="*/ 29 h 80"/>
                <a:gd name="T26" fmla="*/ 68 w 128"/>
                <a:gd name="T27" fmla="*/ 51 h 80"/>
                <a:gd name="T28" fmla="*/ 8 w 128"/>
                <a:gd name="T29" fmla="*/ 24 h 80"/>
                <a:gd name="T30" fmla="*/ 20 w 128"/>
                <a:gd name="T31" fmla="*/ 56 h 80"/>
                <a:gd name="T32" fmla="*/ 8 w 128"/>
                <a:gd name="T33" fmla="*/ 24 h 80"/>
                <a:gd name="T34" fmla="*/ 20 w 128"/>
                <a:gd name="T35" fmla="*/ 64 h 80"/>
                <a:gd name="T36" fmla="*/ 28 w 128"/>
                <a:gd name="T37" fmla="*/ 56 h 80"/>
                <a:gd name="T38" fmla="*/ 28 w 128"/>
                <a:gd name="T39" fmla="*/ 16 h 80"/>
                <a:gd name="T40" fmla="*/ 8 w 128"/>
                <a:gd name="T41" fmla="*/ 16 h 80"/>
                <a:gd name="T42" fmla="*/ 60 w 128"/>
                <a:gd name="T43" fmla="*/ 8 h 80"/>
                <a:gd name="T44" fmla="*/ 44 w 128"/>
                <a:gd name="T45" fmla="*/ 40 h 80"/>
                <a:gd name="T46" fmla="*/ 60 w 128"/>
                <a:gd name="T47" fmla="*/ 72 h 80"/>
                <a:gd name="T48" fmla="*/ 8 w 128"/>
                <a:gd name="T49" fmla="*/ 64 h 80"/>
                <a:gd name="T50" fmla="*/ 108 w 128"/>
                <a:gd name="T51" fmla="*/ 56 h 80"/>
                <a:gd name="T52" fmla="*/ 120 w 128"/>
                <a:gd name="T53" fmla="*/ 24 h 80"/>
                <a:gd name="T54" fmla="*/ 120 w 128"/>
                <a:gd name="T55" fmla="*/ 16 h 80"/>
                <a:gd name="T56" fmla="*/ 100 w 128"/>
                <a:gd name="T57" fmla="*/ 16 h 80"/>
                <a:gd name="T58" fmla="*/ 100 w 128"/>
                <a:gd name="T59" fmla="*/ 56 h 80"/>
                <a:gd name="T60" fmla="*/ 108 w 128"/>
                <a:gd name="T61" fmla="*/ 64 h 80"/>
                <a:gd name="T62" fmla="*/ 120 w 128"/>
                <a:gd name="T63" fmla="*/ 72 h 80"/>
                <a:gd name="T64" fmla="*/ 68 w 128"/>
                <a:gd name="T65" fmla="*/ 59 h 80"/>
                <a:gd name="T66" fmla="*/ 68 w 128"/>
                <a:gd name="T67" fmla="*/ 20 h 80"/>
                <a:gd name="T68" fmla="*/ 120 w 128"/>
                <a:gd name="T6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80">
                  <a:moveTo>
                    <a:pt x="8" y="0"/>
                  </a:moveTo>
                  <a:cubicBezTo>
                    <a:pt x="0" y="0"/>
                    <a:pt x="0" y="0"/>
                    <a:pt x="0" y="0"/>
                  </a:cubicBezTo>
                  <a:cubicBezTo>
                    <a:pt x="0" y="8"/>
                    <a:pt x="0" y="8"/>
                    <a:pt x="0" y="8"/>
                  </a:cubicBezTo>
                  <a:cubicBezTo>
                    <a:pt x="0" y="16"/>
                    <a:pt x="0" y="16"/>
                    <a:pt x="0" y="16"/>
                  </a:cubicBezTo>
                  <a:cubicBezTo>
                    <a:pt x="0" y="24"/>
                    <a:pt x="0" y="24"/>
                    <a:pt x="0" y="24"/>
                  </a:cubicBezTo>
                  <a:cubicBezTo>
                    <a:pt x="0" y="56"/>
                    <a:pt x="0" y="56"/>
                    <a:pt x="0" y="56"/>
                  </a:cubicBezTo>
                  <a:cubicBezTo>
                    <a:pt x="0" y="64"/>
                    <a:pt x="0" y="64"/>
                    <a:pt x="0" y="64"/>
                  </a:cubicBezTo>
                  <a:cubicBezTo>
                    <a:pt x="0" y="80"/>
                    <a:pt x="0" y="80"/>
                    <a:pt x="0" y="80"/>
                  </a:cubicBezTo>
                  <a:cubicBezTo>
                    <a:pt x="4" y="80"/>
                    <a:pt x="4" y="80"/>
                    <a:pt x="4" y="80"/>
                  </a:cubicBezTo>
                  <a:cubicBezTo>
                    <a:pt x="8" y="80"/>
                    <a:pt x="8" y="80"/>
                    <a:pt x="8" y="80"/>
                  </a:cubicBezTo>
                  <a:cubicBezTo>
                    <a:pt x="120" y="80"/>
                    <a:pt x="120" y="80"/>
                    <a:pt x="120" y="80"/>
                  </a:cubicBezTo>
                  <a:cubicBezTo>
                    <a:pt x="128" y="80"/>
                    <a:pt x="128" y="80"/>
                    <a:pt x="128" y="80"/>
                  </a:cubicBezTo>
                  <a:cubicBezTo>
                    <a:pt x="128" y="72"/>
                    <a:pt x="128" y="72"/>
                    <a:pt x="128" y="72"/>
                  </a:cubicBezTo>
                  <a:cubicBezTo>
                    <a:pt x="128" y="64"/>
                    <a:pt x="128" y="64"/>
                    <a:pt x="128" y="64"/>
                  </a:cubicBezTo>
                  <a:cubicBezTo>
                    <a:pt x="128" y="56"/>
                    <a:pt x="128" y="56"/>
                    <a:pt x="128" y="56"/>
                  </a:cubicBezTo>
                  <a:cubicBezTo>
                    <a:pt x="128" y="24"/>
                    <a:pt x="128" y="24"/>
                    <a:pt x="128" y="24"/>
                  </a:cubicBezTo>
                  <a:cubicBezTo>
                    <a:pt x="128" y="16"/>
                    <a:pt x="128" y="16"/>
                    <a:pt x="128" y="16"/>
                  </a:cubicBezTo>
                  <a:cubicBezTo>
                    <a:pt x="128" y="8"/>
                    <a:pt x="128" y="8"/>
                    <a:pt x="128" y="8"/>
                  </a:cubicBezTo>
                  <a:cubicBezTo>
                    <a:pt x="128" y="0"/>
                    <a:pt x="128" y="0"/>
                    <a:pt x="128" y="0"/>
                  </a:cubicBezTo>
                  <a:cubicBezTo>
                    <a:pt x="120" y="0"/>
                    <a:pt x="120" y="0"/>
                    <a:pt x="120" y="0"/>
                  </a:cubicBezTo>
                  <a:lnTo>
                    <a:pt x="8" y="0"/>
                  </a:lnTo>
                  <a:close/>
                  <a:moveTo>
                    <a:pt x="60" y="51"/>
                  </a:moveTo>
                  <a:cubicBezTo>
                    <a:pt x="55" y="49"/>
                    <a:pt x="52" y="45"/>
                    <a:pt x="52" y="40"/>
                  </a:cubicBezTo>
                  <a:cubicBezTo>
                    <a:pt x="52" y="35"/>
                    <a:pt x="55" y="30"/>
                    <a:pt x="60" y="29"/>
                  </a:cubicBezTo>
                  <a:lnTo>
                    <a:pt x="60" y="51"/>
                  </a:lnTo>
                  <a:close/>
                  <a:moveTo>
                    <a:pt x="68" y="29"/>
                  </a:moveTo>
                  <a:cubicBezTo>
                    <a:pt x="73" y="30"/>
                    <a:pt x="76" y="35"/>
                    <a:pt x="76" y="40"/>
                  </a:cubicBezTo>
                  <a:cubicBezTo>
                    <a:pt x="76" y="45"/>
                    <a:pt x="73" y="49"/>
                    <a:pt x="68" y="51"/>
                  </a:cubicBezTo>
                  <a:lnTo>
                    <a:pt x="68" y="29"/>
                  </a:lnTo>
                  <a:close/>
                  <a:moveTo>
                    <a:pt x="8" y="24"/>
                  </a:moveTo>
                  <a:cubicBezTo>
                    <a:pt x="20" y="24"/>
                    <a:pt x="20" y="24"/>
                    <a:pt x="20" y="24"/>
                  </a:cubicBezTo>
                  <a:cubicBezTo>
                    <a:pt x="20" y="56"/>
                    <a:pt x="20" y="56"/>
                    <a:pt x="20" y="56"/>
                  </a:cubicBezTo>
                  <a:cubicBezTo>
                    <a:pt x="8" y="56"/>
                    <a:pt x="8" y="56"/>
                    <a:pt x="8" y="56"/>
                  </a:cubicBezTo>
                  <a:lnTo>
                    <a:pt x="8" y="24"/>
                  </a:lnTo>
                  <a:close/>
                  <a:moveTo>
                    <a:pt x="8" y="64"/>
                  </a:moveTo>
                  <a:cubicBezTo>
                    <a:pt x="20" y="64"/>
                    <a:pt x="20" y="64"/>
                    <a:pt x="20" y="64"/>
                  </a:cubicBezTo>
                  <a:cubicBezTo>
                    <a:pt x="28" y="64"/>
                    <a:pt x="28" y="64"/>
                    <a:pt x="28" y="64"/>
                  </a:cubicBezTo>
                  <a:cubicBezTo>
                    <a:pt x="28" y="56"/>
                    <a:pt x="28" y="56"/>
                    <a:pt x="28" y="56"/>
                  </a:cubicBezTo>
                  <a:cubicBezTo>
                    <a:pt x="28" y="24"/>
                    <a:pt x="28" y="24"/>
                    <a:pt x="28" y="24"/>
                  </a:cubicBezTo>
                  <a:cubicBezTo>
                    <a:pt x="28" y="16"/>
                    <a:pt x="28" y="16"/>
                    <a:pt x="28" y="16"/>
                  </a:cubicBezTo>
                  <a:cubicBezTo>
                    <a:pt x="20" y="16"/>
                    <a:pt x="20" y="16"/>
                    <a:pt x="20" y="16"/>
                  </a:cubicBezTo>
                  <a:cubicBezTo>
                    <a:pt x="8" y="16"/>
                    <a:pt x="8" y="16"/>
                    <a:pt x="8" y="16"/>
                  </a:cubicBezTo>
                  <a:cubicBezTo>
                    <a:pt x="8" y="8"/>
                    <a:pt x="8" y="8"/>
                    <a:pt x="8" y="8"/>
                  </a:cubicBezTo>
                  <a:cubicBezTo>
                    <a:pt x="60" y="8"/>
                    <a:pt x="60" y="8"/>
                    <a:pt x="60" y="8"/>
                  </a:cubicBezTo>
                  <a:cubicBezTo>
                    <a:pt x="60" y="20"/>
                    <a:pt x="60" y="20"/>
                    <a:pt x="60" y="20"/>
                  </a:cubicBezTo>
                  <a:cubicBezTo>
                    <a:pt x="51" y="22"/>
                    <a:pt x="44" y="30"/>
                    <a:pt x="44" y="40"/>
                  </a:cubicBezTo>
                  <a:cubicBezTo>
                    <a:pt x="44" y="49"/>
                    <a:pt x="51" y="58"/>
                    <a:pt x="60" y="59"/>
                  </a:cubicBezTo>
                  <a:cubicBezTo>
                    <a:pt x="60" y="72"/>
                    <a:pt x="60" y="72"/>
                    <a:pt x="60" y="72"/>
                  </a:cubicBezTo>
                  <a:cubicBezTo>
                    <a:pt x="8" y="72"/>
                    <a:pt x="8" y="72"/>
                    <a:pt x="8" y="72"/>
                  </a:cubicBezTo>
                  <a:lnTo>
                    <a:pt x="8" y="64"/>
                  </a:lnTo>
                  <a:close/>
                  <a:moveTo>
                    <a:pt x="120" y="56"/>
                  </a:moveTo>
                  <a:cubicBezTo>
                    <a:pt x="108" y="56"/>
                    <a:pt x="108" y="56"/>
                    <a:pt x="108" y="56"/>
                  </a:cubicBezTo>
                  <a:cubicBezTo>
                    <a:pt x="108" y="24"/>
                    <a:pt x="108" y="24"/>
                    <a:pt x="108" y="24"/>
                  </a:cubicBezTo>
                  <a:cubicBezTo>
                    <a:pt x="120" y="24"/>
                    <a:pt x="120" y="24"/>
                    <a:pt x="120" y="24"/>
                  </a:cubicBezTo>
                  <a:lnTo>
                    <a:pt x="120" y="56"/>
                  </a:lnTo>
                  <a:close/>
                  <a:moveTo>
                    <a:pt x="120" y="16"/>
                  </a:moveTo>
                  <a:cubicBezTo>
                    <a:pt x="108" y="16"/>
                    <a:pt x="108" y="16"/>
                    <a:pt x="108" y="16"/>
                  </a:cubicBezTo>
                  <a:cubicBezTo>
                    <a:pt x="100" y="16"/>
                    <a:pt x="100" y="16"/>
                    <a:pt x="100" y="16"/>
                  </a:cubicBezTo>
                  <a:cubicBezTo>
                    <a:pt x="100" y="24"/>
                    <a:pt x="100" y="24"/>
                    <a:pt x="100" y="24"/>
                  </a:cubicBezTo>
                  <a:cubicBezTo>
                    <a:pt x="100" y="56"/>
                    <a:pt x="100" y="56"/>
                    <a:pt x="100" y="56"/>
                  </a:cubicBezTo>
                  <a:cubicBezTo>
                    <a:pt x="100" y="64"/>
                    <a:pt x="100" y="64"/>
                    <a:pt x="100" y="64"/>
                  </a:cubicBezTo>
                  <a:cubicBezTo>
                    <a:pt x="108" y="64"/>
                    <a:pt x="108" y="64"/>
                    <a:pt x="108" y="64"/>
                  </a:cubicBezTo>
                  <a:cubicBezTo>
                    <a:pt x="120" y="64"/>
                    <a:pt x="120" y="64"/>
                    <a:pt x="120" y="64"/>
                  </a:cubicBezTo>
                  <a:cubicBezTo>
                    <a:pt x="120" y="72"/>
                    <a:pt x="120" y="72"/>
                    <a:pt x="120" y="72"/>
                  </a:cubicBezTo>
                  <a:cubicBezTo>
                    <a:pt x="68" y="72"/>
                    <a:pt x="68" y="72"/>
                    <a:pt x="68" y="72"/>
                  </a:cubicBezTo>
                  <a:cubicBezTo>
                    <a:pt x="68" y="59"/>
                    <a:pt x="68" y="59"/>
                    <a:pt x="68" y="59"/>
                  </a:cubicBezTo>
                  <a:cubicBezTo>
                    <a:pt x="77" y="58"/>
                    <a:pt x="84" y="49"/>
                    <a:pt x="84" y="40"/>
                  </a:cubicBezTo>
                  <a:cubicBezTo>
                    <a:pt x="84" y="30"/>
                    <a:pt x="77" y="22"/>
                    <a:pt x="68" y="20"/>
                  </a:cubicBezTo>
                  <a:cubicBezTo>
                    <a:pt x="68" y="8"/>
                    <a:pt x="68" y="8"/>
                    <a:pt x="68" y="8"/>
                  </a:cubicBezTo>
                  <a:cubicBezTo>
                    <a:pt x="120" y="8"/>
                    <a:pt x="120" y="8"/>
                    <a:pt x="120" y="8"/>
                  </a:cubicBezTo>
                  <a:lnTo>
                    <a:pt x="12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13"/>
            <p:cNvSpPr>
              <a:spLocks noChangeAspect="1" noEditPoints="1"/>
            </p:cNvSpPr>
            <p:nvPr/>
          </p:nvSpPr>
          <p:spPr bwMode="auto">
            <a:xfrm>
              <a:off x="10317929" y="1212517"/>
              <a:ext cx="345638" cy="345638"/>
            </a:xfrm>
            <a:custGeom>
              <a:avLst/>
              <a:gdLst>
                <a:gd name="T0" fmla="*/ 104 w 104"/>
                <a:gd name="T1" fmla="*/ 48 h 104"/>
                <a:gd name="T2" fmla="*/ 88 w 104"/>
                <a:gd name="T3" fmla="*/ 48 h 104"/>
                <a:gd name="T4" fmla="*/ 56 w 104"/>
                <a:gd name="T5" fmla="*/ 17 h 104"/>
                <a:gd name="T6" fmla="*/ 56 w 104"/>
                <a:gd name="T7" fmla="*/ 0 h 104"/>
                <a:gd name="T8" fmla="*/ 48 w 104"/>
                <a:gd name="T9" fmla="*/ 0 h 104"/>
                <a:gd name="T10" fmla="*/ 48 w 104"/>
                <a:gd name="T11" fmla="*/ 17 h 104"/>
                <a:gd name="T12" fmla="*/ 16 w 104"/>
                <a:gd name="T13" fmla="*/ 48 h 104"/>
                <a:gd name="T14" fmla="*/ 0 w 104"/>
                <a:gd name="T15" fmla="*/ 48 h 104"/>
                <a:gd name="T16" fmla="*/ 0 w 104"/>
                <a:gd name="T17" fmla="*/ 56 h 104"/>
                <a:gd name="T18" fmla="*/ 16 w 104"/>
                <a:gd name="T19" fmla="*/ 56 h 104"/>
                <a:gd name="T20" fmla="*/ 48 w 104"/>
                <a:gd name="T21" fmla="*/ 88 h 104"/>
                <a:gd name="T22" fmla="*/ 48 w 104"/>
                <a:gd name="T23" fmla="*/ 104 h 104"/>
                <a:gd name="T24" fmla="*/ 56 w 104"/>
                <a:gd name="T25" fmla="*/ 104 h 104"/>
                <a:gd name="T26" fmla="*/ 56 w 104"/>
                <a:gd name="T27" fmla="*/ 88 h 104"/>
                <a:gd name="T28" fmla="*/ 88 w 104"/>
                <a:gd name="T29" fmla="*/ 56 h 104"/>
                <a:gd name="T30" fmla="*/ 104 w 104"/>
                <a:gd name="T31" fmla="*/ 56 h 104"/>
                <a:gd name="T32" fmla="*/ 104 w 104"/>
                <a:gd name="T33" fmla="*/ 48 h 104"/>
                <a:gd name="T34" fmla="*/ 52 w 104"/>
                <a:gd name="T35" fmla="*/ 80 h 104"/>
                <a:gd name="T36" fmla="*/ 24 w 104"/>
                <a:gd name="T37" fmla="*/ 52 h 104"/>
                <a:gd name="T38" fmla="*/ 52 w 104"/>
                <a:gd name="T39" fmla="*/ 24 h 104"/>
                <a:gd name="T40" fmla="*/ 80 w 104"/>
                <a:gd name="T41" fmla="*/ 52 h 104"/>
                <a:gd name="T42" fmla="*/ 52 w 104"/>
                <a:gd name="T43" fmla="*/ 80 h 104"/>
                <a:gd name="T44" fmla="*/ 52 w 104"/>
                <a:gd name="T45" fmla="*/ 36 h 104"/>
                <a:gd name="T46" fmla="*/ 36 w 104"/>
                <a:gd name="T47" fmla="*/ 52 h 104"/>
                <a:gd name="T48" fmla="*/ 52 w 104"/>
                <a:gd name="T49" fmla="*/ 68 h 104"/>
                <a:gd name="T50" fmla="*/ 68 w 104"/>
                <a:gd name="T51" fmla="*/ 52 h 104"/>
                <a:gd name="T52" fmla="*/ 52 w 104"/>
                <a:gd name="T53" fmla="*/ 36 h 104"/>
                <a:gd name="T54" fmla="*/ 52 w 104"/>
                <a:gd name="T55" fmla="*/ 60 h 104"/>
                <a:gd name="T56" fmla="*/ 44 w 104"/>
                <a:gd name="T57" fmla="*/ 52 h 104"/>
                <a:gd name="T58" fmla="*/ 52 w 104"/>
                <a:gd name="T59" fmla="*/ 44 h 104"/>
                <a:gd name="T60" fmla="*/ 60 w 104"/>
                <a:gd name="T61" fmla="*/ 52 h 104"/>
                <a:gd name="T62" fmla="*/ 52 w 104"/>
                <a:gd name="T63"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104" y="48"/>
                  </a:moveTo>
                  <a:cubicBezTo>
                    <a:pt x="88" y="48"/>
                    <a:pt x="88" y="48"/>
                    <a:pt x="88" y="48"/>
                  </a:cubicBezTo>
                  <a:cubicBezTo>
                    <a:pt x="86" y="32"/>
                    <a:pt x="73" y="19"/>
                    <a:pt x="56" y="17"/>
                  </a:cubicBezTo>
                  <a:cubicBezTo>
                    <a:pt x="56" y="0"/>
                    <a:pt x="56" y="0"/>
                    <a:pt x="56" y="0"/>
                  </a:cubicBezTo>
                  <a:cubicBezTo>
                    <a:pt x="48" y="0"/>
                    <a:pt x="48" y="0"/>
                    <a:pt x="48" y="0"/>
                  </a:cubicBezTo>
                  <a:cubicBezTo>
                    <a:pt x="48" y="17"/>
                    <a:pt x="48" y="17"/>
                    <a:pt x="48" y="17"/>
                  </a:cubicBezTo>
                  <a:cubicBezTo>
                    <a:pt x="31" y="19"/>
                    <a:pt x="18" y="32"/>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cubicBezTo>
                    <a:pt x="56" y="104"/>
                    <a:pt x="56" y="104"/>
                    <a:pt x="56" y="104"/>
                  </a:cubicBezTo>
                  <a:cubicBezTo>
                    <a:pt x="56" y="88"/>
                    <a:pt x="56" y="88"/>
                    <a:pt x="56" y="88"/>
                  </a:cubicBezTo>
                  <a:cubicBezTo>
                    <a:pt x="73" y="86"/>
                    <a:pt x="86" y="73"/>
                    <a:pt x="88" y="56"/>
                  </a:cubicBezTo>
                  <a:cubicBezTo>
                    <a:pt x="104" y="56"/>
                    <a:pt x="104" y="56"/>
                    <a:pt x="104" y="56"/>
                  </a:cubicBezTo>
                  <a:lnTo>
                    <a:pt x="104" y="48"/>
                  </a:lnTo>
                  <a:close/>
                  <a:moveTo>
                    <a:pt x="52" y="80"/>
                  </a:moveTo>
                  <a:cubicBezTo>
                    <a:pt x="37" y="80"/>
                    <a:pt x="24" y="68"/>
                    <a:pt x="24" y="52"/>
                  </a:cubicBezTo>
                  <a:cubicBezTo>
                    <a:pt x="24" y="37"/>
                    <a:pt x="37" y="24"/>
                    <a:pt x="52" y="24"/>
                  </a:cubicBezTo>
                  <a:cubicBezTo>
                    <a:pt x="67" y="24"/>
                    <a:pt x="80" y="37"/>
                    <a:pt x="80" y="52"/>
                  </a:cubicBezTo>
                  <a:cubicBezTo>
                    <a:pt x="80" y="68"/>
                    <a:pt x="67" y="80"/>
                    <a:pt x="52" y="80"/>
                  </a:cubicBezTo>
                  <a:close/>
                  <a:moveTo>
                    <a:pt x="52" y="36"/>
                  </a:moveTo>
                  <a:cubicBezTo>
                    <a:pt x="43" y="36"/>
                    <a:pt x="36" y="44"/>
                    <a:pt x="36" y="52"/>
                  </a:cubicBezTo>
                  <a:cubicBezTo>
                    <a:pt x="36" y="61"/>
                    <a:pt x="43" y="68"/>
                    <a:pt x="52" y="68"/>
                  </a:cubicBezTo>
                  <a:cubicBezTo>
                    <a:pt x="61" y="68"/>
                    <a:pt x="68" y="61"/>
                    <a:pt x="68" y="52"/>
                  </a:cubicBezTo>
                  <a:cubicBezTo>
                    <a:pt x="68" y="44"/>
                    <a:pt x="61" y="36"/>
                    <a:pt x="52" y="36"/>
                  </a:cubicBezTo>
                  <a:close/>
                  <a:moveTo>
                    <a:pt x="52" y="60"/>
                  </a:moveTo>
                  <a:cubicBezTo>
                    <a:pt x="48" y="60"/>
                    <a:pt x="44" y="57"/>
                    <a:pt x="44" y="52"/>
                  </a:cubicBezTo>
                  <a:cubicBezTo>
                    <a:pt x="44" y="48"/>
                    <a:pt x="48" y="44"/>
                    <a:pt x="52" y="44"/>
                  </a:cubicBezTo>
                  <a:cubicBezTo>
                    <a:pt x="56" y="44"/>
                    <a:pt x="60" y="48"/>
                    <a:pt x="60" y="52"/>
                  </a:cubicBezTo>
                  <a:cubicBezTo>
                    <a:pt x="60" y="57"/>
                    <a:pt x="56" y="60"/>
                    <a:pt x="52"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noChangeAspect="1" noEditPoints="1"/>
            </p:cNvSpPr>
            <p:nvPr/>
          </p:nvSpPr>
          <p:spPr bwMode="auto">
            <a:xfrm>
              <a:off x="8485458" y="1212517"/>
              <a:ext cx="352664" cy="34563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noChangeAspect="1" noEditPoints="1"/>
            </p:cNvSpPr>
            <p:nvPr/>
          </p:nvSpPr>
          <p:spPr bwMode="auto">
            <a:xfrm>
              <a:off x="7548784" y="1183011"/>
              <a:ext cx="378331" cy="404649"/>
            </a:xfrm>
            <a:custGeom>
              <a:avLst/>
              <a:gdLst>
                <a:gd name="T0" fmla="*/ 131 w 146"/>
                <a:gd name="T1" fmla="*/ 24 h 156"/>
                <a:gd name="T2" fmla="*/ 94 w 146"/>
                <a:gd name="T3" fmla="*/ 14 h 156"/>
                <a:gd name="T4" fmla="*/ 75 w 146"/>
                <a:gd name="T5" fmla="*/ 9 h 156"/>
                <a:gd name="T6" fmla="*/ 29 w 146"/>
                <a:gd name="T7" fmla="*/ 24 h 156"/>
                <a:gd name="T8" fmla="*/ 16 w 146"/>
                <a:gd name="T9" fmla="*/ 45 h 156"/>
                <a:gd name="T10" fmla="*/ 9 w 146"/>
                <a:gd name="T11" fmla="*/ 72 h 156"/>
                <a:gd name="T12" fmla="*/ 33 w 146"/>
                <a:gd name="T13" fmla="*/ 108 h 156"/>
                <a:gd name="T14" fmla="*/ 49 w 146"/>
                <a:gd name="T15" fmla="*/ 115 h 156"/>
                <a:gd name="T16" fmla="*/ 64 w 146"/>
                <a:gd name="T17" fmla="*/ 119 h 156"/>
                <a:gd name="T18" fmla="*/ 72 w 146"/>
                <a:gd name="T19" fmla="*/ 156 h 156"/>
                <a:gd name="T20" fmla="*/ 81 w 146"/>
                <a:gd name="T21" fmla="*/ 120 h 156"/>
                <a:gd name="T22" fmla="*/ 95 w 146"/>
                <a:gd name="T23" fmla="*/ 110 h 156"/>
                <a:gd name="T24" fmla="*/ 135 w 146"/>
                <a:gd name="T25" fmla="*/ 104 h 156"/>
                <a:gd name="T26" fmla="*/ 144 w 146"/>
                <a:gd name="T27" fmla="*/ 75 h 156"/>
                <a:gd name="T28" fmla="*/ 136 w 146"/>
                <a:gd name="T29" fmla="*/ 72 h 156"/>
                <a:gd name="T30" fmla="*/ 120 w 146"/>
                <a:gd name="T31" fmla="*/ 82 h 156"/>
                <a:gd name="T32" fmla="*/ 128 w 146"/>
                <a:gd name="T33" fmla="*/ 101 h 156"/>
                <a:gd name="T34" fmla="*/ 95 w 146"/>
                <a:gd name="T35" fmla="*/ 97 h 156"/>
                <a:gd name="T36" fmla="*/ 85 w 146"/>
                <a:gd name="T37" fmla="*/ 111 h 156"/>
                <a:gd name="T38" fmla="*/ 72 w 146"/>
                <a:gd name="T39" fmla="*/ 101 h 156"/>
                <a:gd name="T40" fmla="*/ 107 w 146"/>
                <a:gd name="T41" fmla="*/ 56 h 156"/>
                <a:gd name="T42" fmla="*/ 102 w 146"/>
                <a:gd name="T43" fmla="*/ 51 h 156"/>
                <a:gd name="T44" fmla="*/ 94 w 146"/>
                <a:gd name="T45" fmla="*/ 69 h 156"/>
                <a:gd name="T46" fmla="*/ 72 w 146"/>
                <a:gd name="T47" fmla="*/ 66 h 156"/>
                <a:gd name="T48" fmla="*/ 64 w 146"/>
                <a:gd name="T49" fmla="*/ 81 h 156"/>
                <a:gd name="T50" fmla="*/ 57 w 146"/>
                <a:gd name="T51" fmla="*/ 51 h 156"/>
                <a:gd name="T52" fmla="*/ 49 w 146"/>
                <a:gd name="T53" fmla="*/ 65 h 156"/>
                <a:gd name="T54" fmla="*/ 35 w 146"/>
                <a:gd name="T55" fmla="*/ 63 h 156"/>
                <a:gd name="T56" fmla="*/ 64 w 146"/>
                <a:gd name="T57" fmla="*/ 109 h 156"/>
                <a:gd name="T58" fmla="*/ 52 w 146"/>
                <a:gd name="T59" fmla="*/ 108 h 156"/>
                <a:gd name="T60" fmla="*/ 47 w 146"/>
                <a:gd name="T61" fmla="*/ 107 h 156"/>
                <a:gd name="T62" fmla="*/ 40 w 146"/>
                <a:gd name="T63" fmla="*/ 104 h 156"/>
                <a:gd name="T64" fmla="*/ 36 w 146"/>
                <a:gd name="T65" fmla="*/ 100 h 156"/>
                <a:gd name="T66" fmla="*/ 18 w 146"/>
                <a:gd name="T67" fmla="*/ 75 h 156"/>
                <a:gd name="T68" fmla="*/ 18 w 146"/>
                <a:gd name="T69" fmla="*/ 69 h 156"/>
                <a:gd name="T70" fmla="*/ 21 w 146"/>
                <a:gd name="T71" fmla="*/ 52 h 156"/>
                <a:gd name="T72" fmla="*/ 24 w 146"/>
                <a:gd name="T73" fmla="*/ 47 h 156"/>
                <a:gd name="T74" fmla="*/ 32 w 146"/>
                <a:gd name="T75" fmla="*/ 32 h 156"/>
                <a:gd name="T76" fmla="*/ 36 w 146"/>
                <a:gd name="T77" fmla="*/ 29 h 156"/>
                <a:gd name="T78" fmla="*/ 70 w 146"/>
                <a:gd name="T79" fmla="*/ 15 h 156"/>
                <a:gd name="T80" fmla="*/ 73 w 146"/>
                <a:gd name="T81" fmla="*/ 29 h 156"/>
                <a:gd name="T82" fmla="*/ 82 w 146"/>
                <a:gd name="T83" fmla="*/ 28 h 156"/>
                <a:gd name="T84" fmla="*/ 102 w 146"/>
                <a:gd name="T85" fmla="*/ 30 h 156"/>
                <a:gd name="T86" fmla="*/ 107 w 146"/>
                <a:gd name="T87" fmla="*/ 31 h 156"/>
                <a:gd name="T88" fmla="*/ 129 w 146"/>
                <a:gd name="T89" fmla="*/ 50 h 156"/>
                <a:gd name="T90" fmla="*/ 130 w 146"/>
                <a:gd name="T91"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56">
                  <a:moveTo>
                    <a:pt x="137" y="50"/>
                  </a:moveTo>
                  <a:cubicBezTo>
                    <a:pt x="138" y="45"/>
                    <a:pt x="139" y="30"/>
                    <a:pt x="131" y="24"/>
                  </a:cubicBezTo>
                  <a:cubicBezTo>
                    <a:pt x="125" y="19"/>
                    <a:pt x="117" y="19"/>
                    <a:pt x="107" y="23"/>
                  </a:cubicBezTo>
                  <a:cubicBezTo>
                    <a:pt x="105" y="20"/>
                    <a:pt x="101" y="15"/>
                    <a:pt x="94" y="14"/>
                  </a:cubicBezTo>
                  <a:cubicBezTo>
                    <a:pt x="90" y="13"/>
                    <a:pt x="86" y="15"/>
                    <a:pt x="81" y="18"/>
                  </a:cubicBezTo>
                  <a:cubicBezTo>
                    <a:pt x="80" y="15"/>
                    <a:pt x="78" y="11"/>
                    <a:pt x="75" y="9"/>
                  </a:cubicBezTo>
                  <a:cubicBezTo>
                    <a:pt x="68" y="2"/>
                    <a:pt x="57" y="0"/>
                    <a:pt x="47" y="4"/>
                  </a:cubicBezTo>
                  <a:cubicBezTo>
                    <a:pt x="38" y="7"/>
                    <a:pt x="31" y="14"/>
                    <a:pt x="29" y="24"/>
                  </a:cubicBezTo>
                  <a:cubicBezTo>
                    <a:pt x="26" y="25"/>
                    <a:pt x="22" y="27"/>
                    <a:pt x="19" y="30"/>
                  </a:cubicBezTo>
                  <a:cubicBezTo>
                    <a:pt x="16" y="34"/>
                    <a:pt x="15" y="39"/>
                    <a:pt x="16" y="45"/>
                  </a:cubicBezTo>
                  <a:cubicBezTo>
                    <a:pt x="12" y="46"/>
                    <a:pt x="6" y="49"/>
                    <a:pt x="4" y="55"/>
                  </a:cubicBezTo>
                  <a:cubicBezTo>
                    <a:pt x="2" y="60"/>
                    <a:pt x="4" y="66"/>
                    <a:pt x="9" y="72"/>
                  </a:cubicBezTo>
                  <a:cubicBezTo>
                    <a:pt x="6" y="77"/>
                    <a:pt x="0" y="86"/>
                    <a:pt x="4" y="95"/>
                  </a:cubicBezTo>
                  <a:cubicBezTo>
                    <a:pt x="7" y="102"/>
                    <a:pt x="17" y="107"/>
                    <a:pt x="33" y="108"/>
                  </a:cubicBezTo>
                  <a:cubicBezTo>
                    <a:pt x="34" y="111"/>
                    <a:pt x="35" y="115"/>
                    <a:pt x="39" y="117"/>
                  </a:cubicBezTo>
                  <a:cubicBezTo>
                    <a:pt x="42" y="118"/>
                    <a:pt x="46" y="117"/>
                    <a:pt x="49" y="115"/>
                  </a:cubicBezTo>
                  <a:cubicBezTo>
                    <a:pt x="52" y="117"/>
                    <a:pt x="56" y="120"/>
                    <a:pt x="61" y="119"/>
                  </a:cubicBezTo>
                  <a:cubicBezTo>
                    <a:pt x="62" y="119"/>
                    <a:pt x="63" y="119"/>
                    <a:pt x="64" y="119"/>
                  </a:cubicBezTo>
                  <a:cubicBezTo>
                    <a:pt x="64" y="156"/>
                    <a:pt x="64" y="156"/>
                    <a:pt x="64" y="156"/>
                  </a:cubicBezTo>
                  <a:cubicBezTo>
                    <a:pt x="72" y="156"/>
                    <a:pt x="72" y="156"/>
                    <a:pt x="72" y="156"/>
                  </a:cubicBezTo>
                  <a:cubicBezTo>
                    <a:pt x="72" y="118"/>
                    <a:pt x="72" y="118"/>
                    <a:pt x="72" y="118"/>
                  </a:cubicBezTo>
                  <a:cubicBezTo>
                    <a:pt x="75" y="119"/>
                    <a:pt x="78" y="120"/>
                    <a:pt x="81" y="120"/>
                  </a:cubicBezTo>
                  <a:cubicBezTo>
                    <a:pt x="84" y="120"/>
                    <a:pt x="87" y="119"/>
                    <a:pt x="89" y="117"/>
                  </a:cubicBezTo>
                  <a:cubicBezTo>
                    <a:pt x="92" y="116"/>
                    <a:pt x="94" y="113"/>
                    <a:pt x="95" y="110"/>
                  </a:cubicBezTo>
                  <a:cubicBezTo>
                    <a:pt x="100" y="116"/>
                    <a:pt x="108" y="120"/>
                    <a:pt x="118" y="118"/>
                  </a:cubicBezTo>
                  <a:cubicBezTo>
                    <a:pt x="127" y="115"/>
                    <a:pt x="133" y="110"/>
                    <a:pt x="135" y="104"/>
                  </a:cubicBezTo>
                  <a:cubicBezTo>
                    <a:pt x="137" y="100"/>
                    <a:pt x="137" y="94"/>
                    <a:pt x="133" y="86"/>
                  </a:cubicBezTo>
                  <a:cubicBezTo>
                    <a:pt x="137" y="84"/>
                    <a:pt x="142" y="81"/>
                    <a:pt x="144" y="75"/>
                  </a:cubicBezTo>
                  <a:cubicBezTo>
                    <a:pt x="146" y="67"/>
                    <a:pt x="144" y="59"/>
                    <a:pt x="137" y="50"/>
                  </a:cubicBezTo>
                  <a:close/>
                  <a:moveTo>
                    <a:pt x="136" y="72"/>
                  </a:moveTo>
                  <a:cubicBezTo>
                    <a:pt x="134" y="78"/>
                    <a:pt x="126" y="80"/>
                    <a:pt x="126" y="80"/>
                  </a:cubicBezTo>
                  <a:cubicBezTo>
                    <a:pt x="120" y="82"/>
                    <a:pt x="120" y="82"/>
                    <a:pt x="120" y="82"/>
                  </a:cubicBezTo>
                  <a:cubicBezTo>
                    <a:pt x="124" y="87"/>
                    <a:pt x="124" y="87"/>
                    <a:pt x="124" y="87"/>
                  </a:cubicBezTo>
                  <a:cubicBezTo>
                    <a:pt x="128" y="92"/>
                    <a:pt x="129" y="97"/>
                    <a:pt x="128" y="101"/>
                  </a:cubicBezTo>
                  <a:cubicBezTo>
                    <a:pt x="126" y="105"/>
                    <a:pt x="122" y="108"/>
                    <a:pt x="115" y="110"/>
                  </a:cubicBezTo>
                  <a:cubicBezTo>
                    <a:pt x="103" y="113"/>
                    <a:pt x="96" y="98"/>
                    <a:pt x="95" y="97"/>
                  </a:cubicBezTo>
                  <a:cubicBezTo>
                    <a:pt x="88" y="100"/>
                    <a:pt x="88" y="100"/>
                    <a:pt x="88" y="100"/>
                  </a:cubicBezTo>
                  <a:cubicBezTo>
                    <a:pt x="89" y="105"/>
                    <a:pt x="88" y="109"/>
                    <a:pt x="85" y="111"/>
                  </a:cubicBezTo>
                  <a:cubicBezTo>
                    <a:pt x="82" y="113"/>
                    <a:pt x="77" y="112"/>
                    <a:pt x="72" y="109"/>
                  </a:cubicBezTo>
                  <a:cubicBezTo>
                    <a:pt x="72" y="101"/>
                    <a:pt x="72" y="101"/>
                    <a:pt x="72" y="101"/>
                  </a:cubicBezTo>
                  <a:cubicBezTo>
                    <a:pt x="112" y="62"/>
                    <a:pt x="112" y="62"/>
                    <a:pt x="112" y="62"/>
                  </a:cubicBezTo>
                  <a:cubicBezTo>
                    <a:pt x="107" y="56"/>
                    <a:pt x="107" y="56"/>
                    <a:pt x="107" y="56"/>
                  </a:cubicBezTo>
                  <a:cubicBezTo>
                    <a:pt x="102" y="61"/>
                    <a:pt x="102" y="61"/>
                    <a:pt x="102" y="61"/>
                  </a:cubicBezTo>
                  <a:cubicBezTo>
                    <a:pt x="102" y="51"/>
                    <a:pt x="102" y="51"/>
                    <a:pt x="102" y="51"/>
                  </a:cubicBezTo>
                  <a:cubicBezTo>
                    <a:pt x="94" y="51"/>
                    <a:pt x="94" y="51"/>
                    <a:pt x="94" y="51"/>
                  </a:cubicBezTo>
                  <a:cubicBezTo>
                    <a:pt x="94" y="69"/>
                    <a:pt x="94" y="69"/>
                    <a:pt x="94" y="69"/>
                  </a:cubicBezTo>
                  <a:cubicBezTo>
                    <a:pt x="72" y="90"/>
                    <a:pt x="72" y="90"/>
                    <a:pt x="72" y="90"/>
                  </a:cubicBezTo>
                  <a:cubicBezTo>
                    <a:pt x="72" y="66"/>
                    <a:pt x="72" y="66"/>
                    <a:pt x="72" y="66"/>
                  </a:cubicBezTo>
                  <a:cubicBezTo>
                    <a:pt x="64" y="66"/>
                    <a:pt x="64" y="66"/>
                    <a:pt x="64" y="66"/>
                  </a:cubicBezTo>
                  <a:cubicBezTo>
                    <a:pt x="64" y="81"/>
                    <a:pt x="64" y="81"/>
                    <a:pt x="64" y="81"/>
                  </a:cubicBezTo>
                  <a:cubicBezTo>
                    <a:pt x="57" y="73"/>
                    <a:pt x="57" y="73"/>
                    <a:pt x="57" y="73"/>
                  </a:cubicBezTo>
                  <a:cubicBezTo>
                    <a:pt x="57" y="51"/>
                    <a:pt x="57" y="51"/>
                    <a:pt x="57" y="51"/>
                  </a:cubicBezTo>
                  <a:cubicBezTo>
                    <a:pt x="49" y="51"/>
                    <a:pt x="49" y="51"/>
                    <a:pt x="49" y="51"/>
                  </a:cubicBezTo>
                  <a:cubicBezTo>
                    <a:pt x="49" y="65"/>
                    <a:pt x="49" y="65"/>
                    <a:pt x="49" y="65"/>
                  </a:cubicBezTo>
                  <a:cubicBezTo>
                    <a:pt x="41" y="57"/>
                    <a:pt x="41" y="57"/>
                    <a:pt x="41" y="57"/>
                  </a:cubicBezTo>
                  <a:cubicBezTo>
                    <a:pt x="35" y="63"/>
                    <a:pt x="35" y="63"/>
                    <a:pt x="35" y="63"/>
                  </a:cubicBezTo>
                  <a:cubicBezTo>
                    <a:pt x="64" y="92"/>
                    <a:pt x="64" y="92"/>
                    <a:pt x="64" y="92"/>
                  </a:cubicBezTo>
                  <a:cubicBezTo>
                    <a:pt x="64" y="109"/>
                    <a:pt x="64" y="109"/>
                    <a:pt x="64" y="109"/>
                  </a:cubicBezTo>
                  <a:cubicBezTo>
                    <a:pt x="63" y="111"/>
                    <a:pt x="62" y="111"/>
                    <a:pt x="61" y="111"/>
                  </a:cubicBezTo>
                  <a:cubicBezTo>
                    <a:pt x="57" y="112"/>
                    <a:pt x="53" y="109"/>
                    <a:pt x="52" y="108"/>
                  </a:cubicBezTo>
                  <a:cubicBezTo>
                    <a:pt x="50" y="105"/>
                    <a:pt x="50" y="105"/>
                    <a:pt x="50" y="105"/>
                  </a:cubicBezTo>
                  <a:cubicBezTo>
                    <a:pt x="47" y="107"/>
                    <a:pt x="47" y="107"/>
                    <a:pt x="47" y="107"/>
                  </a:cubicBezTo>
                  <a:cubicBezTo>
                    <a:pt x="44" y="109"/>
                    <a:pt x="43" y="109"/>
                    <a:pt x="43" y="109"/>
                  </a:cubicBezTo>
                  <a:cubicBezTo>
                    <a:pt x="41" y="109"/>
                    <a:pt x="40" y="106"/>
                    <a:pt x="40" y="104"/>
                  </a:cubicBezTo>
                  <a:cubicBezTo>
                    <a:pt x="40" y="100"/>
                    <a:pt x="40" y="100"/>
                    <a:pt x="40" y="100"/>
                  </a:cubicBezTo>
                  <a:cubicBezTo>
                    <a:pt x="36" y="100"/>
                    <a:pt x="36" y="100"/>
                    <a:pt x="36" y="100"/>
                  </a:cubicBezTo>
                  <a:cubicBezTo>
                    <a:pt x="22" y="99"/>
                    <a:pt x="13" y="96"/>
                    <a:pt x="11" y="92"/>
                  </a:cubicBezTo>
                  <a:cubicBezTo>
                    <a:pt x="9" y="86"/>
                    <a:pt x="15" y="77"/>
                    <a:pt x="18" y="75"/>
                  </a:cubicBezTo>
                  <a:cubicBezTo>
                    <a:pt x="20" y="72"/>
                    <a:pt x="20" y="72"/>
                    <a:pt x="20" y="72"/>
                  </a:cubicBezTo>
                  <a:cubicBezTo>
                    <a:pt x="18" y="69"/>
                    <a:pt x="18" y="69"/>
                    <a:pt x="18" y="69"/>
                  </a:cubicBezTo>
                  <a:cubicBezTo>
                    <a:pt x="13" y="65"/>
                    <a:pt x="11" y="60"/>
                    <a:pt x="11" y="58"/>
                  </a:cubicBezTo>
                  <a:cubicBezTo>
                    <a:pt x="13" y="54"/>
                    <a:pt x="19" y="52"/>
                    <a:pt x="21" y="52"/>
                  </a:cubicBezTo>
                  <a:cubicBezTo>
                    <a:pt x="25" y="51"/>
                    <a:pt x="25" y="51"/>
                    <a:pt x="25" y="51"/>
                  </a:cubicBezTo>
                  <a:cubicBezTo>
                    <a:pt x="24" y="47"/>
                    <a:pt x="24" y="47"/>
                    <a:pt x="24" y="47"/>
                  </a:cubicBezTo>
                  <a:cubicBezTo>
                    <a:pt x="23" y="42"/>
                    <a:pt x="23" y="38"/>
                    <a:pt x="25" y="35"/>
                  </a:cubicBezTo>
                  <a:cubicBezTo>
                    <a:pt x="28" y="32"/>
                    <a:pt x="32" y="32"/>
                    <a:pt x="32" y="32"/>
                  </a:cubicBezTo>
                  <a:cubicBezTo>
                    <a:pt x="35" y="32"/>
                    <a:pt x="35" y="32"/>
                    <a:pt x="35" y="32"/>
                  </a:cubicBezTo>
                  <a:cubicBezTo>
                    <a:pt x="36" y="29"/>
                    <a:pt x="36" y="29"/>
                    <a:pt x="36" y="29"/>
                  </a:cubicBezTo>
                  <a:cubicBezTo>
                    <a:pt x="38" y="17"/>
                    <a:pt x="44" y="13"/>
                    <a:pt x="49" y="11"/>
                  </a:cubicBezTo>
                  <a:cubicBezTo>
                    <a:pt x="56" y="9"/>
                    <a:pt x="65" y="10"/>
                    <a:pt x="70" y="15"/>
                  </a:cubicBezTo>
                  <a:cubicBezTo>
                    <a:pt x="72" y="17"/>
                    <a:pt x="75" y="20"/>
                    <a:pt x="74" y="25"/>
                  </a:cubicBezTo>
                  <a:cubicBezTo>
                    <a:pt x="73" y="29"/>
                    <a:pt x="73" y="29"/>
                    <a:pt x="73" y="29"/>
                  </a:cubicBezTo>
                  <a:cubicBezTo>
                    <a:pt x="81" y="30"/>
                    <a:pt x="81" y="30"/>
                    <a:pt x="81" y="30"/>
                  </a:cubicBezTo>
                  <a:cubicBezTo>
                    <a:pt x="82" y="28"/>
                    <a:pt x="82" y="28"/>
                    <a:pt x="82" y="28"/>
                  </a:cubicBezTo>
                  <a:cubicBezTo>
                    <a:pt x="86" y="24"/>
                    <a:pt x="90" y="22"/>
                    <a:pt x="93" y="22"/>
                  </a:cubicBezTo>
                  <a:cubicBezTo>
                    <a:pt x="98" y="23"/>
                    <a:pt x="101" y="28"/>
                    <a:pt x="102" y="30"/>
                  </a:cubicBezTo>
                  <a:cubicBezTo>
                    <a:pt x="104" y="33"/>
                    <a:pt x="104" y="33"/>
                    <a:pt x="104" y="33"/>
                  </a:cubicBezTo>
                  <a:cubicBezTo>
                    <a:pt x="107" y="31"/>
                    <a:pt x="107" y="31"/>
                    <a:pt x="107" y="31"/>
                  </a:cubicBezTo>
                  <a:cubicBezTo>
                    <a:pt x="113" y="29"/>
                    <a:pt x="121" y="26"/>
                    <a:pt x="125" y="30"/>
                  </a:cubicBezTo>
                  <a:cubicBezTo>
                    <a:pt x="131" y="34"/>
                    <a:pt x="130" y="46"/>
                    <a:pt x="129" y="50"/>
                  </a:cubicBezTo>
                  <a:cubicBezTo>
                    <a:pt x="128" y="52"/>
                    <a:pt x="128" y="52"/>
                    <a:pt x="128" y="52"/>
                  </a:cubicBezTo>
                  <a:cubicBezTo>
                    <a:pt x="130" y="54"/>
                    <a:pt x="130" y="54"/>
                    <a:pt x="130" y="54"/>
                  </a:cubicBezTo>
                  <a:cubicBezTo>
                    <a:pt x="136" y="61"/>
                    <a:pt x="138" y="67"/>
                    <a:pt x="13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noChangeAspect="1" noEditPoints="1"/>
            </p:cNvSpPr>
            <p:nvPr/>
          </p:nvSpPr>
          <p:spPr bwMode="auto">
            <a:xfrm>
              <a:off x="6642265" y="1183011"/>
              <a:ext cx="402136" cy="404649"/>
            </a:xfrm>
            <a:custGeom>
              <a:avLst/>
              <a:gdLst>
                <a:gd name="T0" fmla="*/ 75 w 135"/>
                <a:gd name="T1" fmla="*/ 12 h 136"/>
                <a:gd name="T2" fmla="*/ 71 w 135"/>
                <a:gd name="T3" fmla="*/ 6 h 136"/>
                <a:gd name="T4" fmla="*/ 68 w 135"/>
                <a:gd name="T5" fmla="*/ 0 h 136"/>
                <a:gd name="T6" fmla="*/ 64 w 135"/>
                <a:gd name="T7" fmla="*/ 6 h 136"/>
                <a:gd name="T8" fmla="*/ 60 w 135"/>
                <a:gd name="T9" fmla="*/ 12 h 136"/>
                <a:gd name="T10" fmla="*/ 0 w 135"/>
                <a:gd name="T11" fmla="*/ 79 h 136"/>
                <a:gd name="T12" fmla="*/ 0 w 135"/>
                <a:gd name="T13" fmla="*/ 87 h 136"/>
                <a:gd name="T14" fmla="*/ 7 w 135"/>
                <a:gd name="T15" fmla="*/ 82 h 136"/>
                <a:gd name="T16" fmla="*/ 19 w 135"/>
                <a:gd name="T17" fmla="*/ 79 h 136"/>
                <a:gd name="T18" fmla="*/ 31 w 135"/>
                <a:gd name="T19" fmla="*/ 82 h 136"/>
                <a:gd name="T20" fmla="*/ 33 w 135"/>
                <a:gd name="T21" fmla="*/ 84 h 136"/>
                <a:gd name="T22" fmla="*/ 35 w 135"/>
                <a:gd name="T23" fmla="*/ 83 h 136"/>
                <a:gd name="T24" fmla="*/ 51 w 135"/>
                <a:gd name="T25" fmla="*/ 79 h 136"/>
                <a:gd name="T26" fmla="*/ 64 w 135"/>
                <a:gd name="T27" fmla="*/ 82 h 136"/>
                <a:gd name="T28" fmla="*/ 64 w 135"/>
                <a:gd name="T29" fmla="*/ 108 h 136"/>
                <a:gd name="T30" fmla="*/ 73 w 135"/>
                <a:gd name="T31" fmla="*/ 132 h 136"/>
                <a:gd name="T32" fmla="*/ 87 w 135"/>
                <a:gd name="T33" fmla="*/ 136 h 136"/>
                <a:gd name="T34" fmla="*/ 92 w 135"/>
                <a:gd name="T35" fmla="*/ 136 h 136"/>
                <a:gd name="T36" fmla="*/ 91 w 135"/>
                <a:gd name="T37" fmla="*/ 128 h 136"/>
                <a:gd name="T38" fmla="*/ 78 w 135"/>
                <a:gd name="T39" fmla="*/ 126 h 136"/>
                <a:gd name="T40" fmla="*/ 72 w 135"/>
                <a:gd name="T41" fmla="*/ 108 h 136"/>
                <a:gd name="T42" fmla="*/ 72 w 135"/>
                <a:gd name="T43" fmla="*/ 82 h 136"/>
                <a:gd name="T44" fmla="*/ 84 w 135"/>
                <a:gd name="T45" fmla="*/ 79 h 136"/>
                <a:gd name="T46" fmla="*/ 100 w 135"/>
                <a:gd name="T47" fmla="*/ 83 h 136"/>
                <a:gd name="T48" fmla="*/ 102 w 135"/>
                <a:gd name="T49" fmla="*/ 84 h 136"/>
                <a:gd name="T50" fmla="*/ 103 w 135"/>
                <a:gd name="T51" fmla="*/ 83 h 136"/>
                <a:gd name="T52" fmla="*/ 117 w 135"/>
                <a:gd name="T53" fmla="*/ 79 h 136"/>
                <a:gd name="T54" fmla="*/ 129 w 135"/>
                <a:gd name="T55" fmla="*/ 83 h 136"/>
                <a:gd name="T56" fmla="*/ 135 w 135"/>
                <a:gd name="T57" fmla="*/ 86 h 136"/>
                <a:gd name="T58" fmla="*/ 135 w 135"/>
                <a:gd name="T59" fmla="*/ 79 h 136"/>
                <a:gd name="T60" fmla="*/ 75 w 135"/>
                <a:gd name="T61" fmla="*/ 12 h 136"/>
                <a:gd name="T62" fmla="*/ 117 w 135"/>
                <a:gd name="T63" fmla="*/ 71 h 136"/>
                <a:gd name="T64" fmla="*/ 102 w 135"/>
                <a:gd name="T65" fmla="*/ 75 h 136"/>
                <a:gd name="T66" fmla="*/ 84 w 135"/>
                <a:gd name="T67" fmla="*/ 71 h 136"/>
                <a:gd name="T68" fmla="*/ 68 w 135"/>
                <a:gd name="T69" fmla="*/ 75 h 136"/>
                <a:gd name="T70" fmla="*/ 51 w 135"/>
                <a:gd name="T71" fmla="*/ 71 h 136"/>
                <a:gd name="T72" fmla="*/ 34 w 135"/>
                <a:gd name="T73" fmla="*/ 75 h 136"/>
                <a:gd name="T74" fmla="*/ 19 w 135"/>
                <a:gd name="T75" fmla="*/ 71 h 136"/>
                <a:gd name="T76" fmla="*/ 8 w 135"/>
                <a:gd name="T77" fmla="*/ 73 h 136"/>
                <a:gd name="T78" fmla="*/ 62 w 135"/>
                <a:gd name="T79" fmla="*/ 20 h 136"/>
                <a:gd name="T80" fmla="*/ 67 w 135"/>
                <a:gd name="T81" fmla="*/ 16 h 136"/>
                <a:gd name="T82" fmla="*/ 73 w 135"/>
                <a:gd name="T83" fmla="*/ 20 h 136"/>
                <a:gd name="T84" fmla="*/ 127 w 135"/>
                <a:gd name="T85" fmla="*/ 73 h 136"/>
                <a:gd name="T86" fmla="*/ 117 w 135"/>
                <a:gd name="T87" fmla="*/ 7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 h="136">
                  <a:moveTo>
                    <a:pt x="75" y="12"/>
                  </a:moveTo>
                  <a:cubicBezTo>
                    <a:pt x="74" y="11"/>
                    <a:pt x="72" y="8"/>
                    <a:pt x="71" y="6"/>
                  </a:cubicBezTo>
                  <a:cubicBezTo>
                    <a:pt x="68" y="0"/>
                    <a:pt x="68" y="0"/>
                    <a:pt x="68" y="0"/>
                  </a:cubicBezTo>
                  <a:cubicBezTo>
                    <a:pt x="64" y="6"/>
                    <a:pt x="64" y="6"/>
                    <a:pt x="64" y="6"/>
                  </a:cubicBezTo>
                  <a:cubicBezTo>
                    <a:pt x="63" y="8"/>
                    <a:pt x="61" y="11"/>
                    <a:pt x="60" y="12"/>
                  </a:cubicBezTo>
                  <a:cubicBezTo>
                    <a:pt x="26" y="14"/>
                    <a:pt x="0" y="43"/>
                    <a:pt x="0" y="79"/>
                  </a:cubicBezTo>
                  <a:cubicBezTo>
                    <a:pt x="0" y="87"/>
                    <a:pt x="0" y="87"/>
                    <a:pt x="0" y="87"/>
                  </a:cubicBezTo>
                  <a:cubicBezTo>
                    <a:pt x="7" y="82"/>
                    <a:pt x="7" y="82"/>
                    <a:pt x="7" y="82"/>
                  </a:cubicBezTo>
                  <a:cubicBezTo>
                    <a:pt x="7" y="82"/>
                    <a:pt x="12" y="79"/>
                    <a:pt x="19" y="79"/>
                  </a:cubicBezTo>
                  <a:cubicBezTo>
                    <a:pt x="26" y="79"/>
                    <a:pt x="31" y="82"/>
                    <a:pt x="31" y="82"/>
                  </a:cubicBezTo>
                  <a:cubicBezTo>
                    <a:pt x="33" y="84"/>
                    <a:pt x="33" y="84"/>
                    <a:pt x="33" y="84"/>
                  </a:cubicBezTo>
                  <a:cubicBezTo>
                    <a:pt x="35" y="83"/>
                    <a:pt x="35" y="83"/>
                    <a:pt x="35" y="83"/>
                  </a:cubicBezTo>
                  <a:cubicBezTo>
                    <a:pt x="35" y="83"/>
                    <a:pt x="44" y="79"/>
                    <a:pt x="51" y="79"/>
                  </a:cubicBezTo>
                  <a:cubicBezTo>
                    <a:pt x="56" y="79"/>
                    <a:pt x="61" y="80"/>
                    <a:pt x="64" y="82"/>
                  </a:cubicBezTo>
                  <a:cubicBezTo>
                    <a:pt x="64" y="108"/>
                    <a:pt x="64" y="108"/>
                    <a:pt x="64" y="108"/>
                  </a:cubicBezTo>
                  <a:cubicBezTo>
                    <a:pt x="64" y="119"/>
                    <a:pt x="67" y="127"/>
                    <a:pt x="73" y="132"/>
                  </a:cubicBezTo>
                  <a:cubicBezTo>
                    <a:pt x="77" y="136"/>
                    <a:pt x="83" y="136"/>
                    <a:pt x="87" y="136"/>
                  </a:cubicBezTo>
                  <a:cubicBezTo>
                    <a:pt x="90" y="136"/>
                    <a:pt x="92" y="136"/>
                    <a:pt x="92" y="136"/>
                  </a:cubicBezTo>
                  <a:cubicBezTo>
                    <a:pt x="91" y="128"/>
                    <a:pt x="91" y="128"/>
                    <a:pt x="91" y="128"/>
                  </a:cubicBezTo>
                  <a:cubicBezTo>
                    <a:pt x="90" y="128"/>
                    <a:pt x="83" y="130"/>
                    <a:pt x="78" y="126"/>
                  </a:cubicBezTo>
                  <a:cubicBezTo>
                    <a:pt x="74" y="122"/>
                    <a:pt x="72" y="117"/>
                    <a:pt x="72" y="108"/>
                  </a:cubicBezTo>
                  <a:cubicBezTo>
                    <a:pt x="72" y="82"/>
                    <a:pt x="72" y="82"/>
                    <a:pt x="72" y="82"/>
                  </a:cubicBezTo>
                  <a:cubicBezTo>
                    <a:pt x="74" y="80"/>
                    <a:pt x="79" y="79"/>
                    <a:pt x="84" y="79"/>
                  </a:cubicBezTo>
                  <a:cubicBezTo>
                    <a:pt x="91" y="79"/>
                    <a:pt x="100" y="83"/>
                    <a:pt x="100" y="83"/>
                  </a:cubicBezTo>
                  <a:cubicBezTo>
                    <a:pt x="102" y="84"/>
                    <a:pt x="102" y="84"/>
                    <a:pt x="102" y="84"/>
                  </a:cubicBezTo>
                  <a:cubicBezTo>
                    <a:pt x="103" y="83"/>
                    <a:pt x="103" y="83"/>
                    <a:pt x="103" y="83"/>
                  </a:cubicBezTo>
                  <a:cubicBezTo>
                    <a:pt x="107" y="81"/>
                    <a:pt x="113" y="79"/>
                    <a:pt x="117" y="79"/>
                  </a:cubicBezTo>
                  <a:cubicBezTo>
                    <a:pt x="120" y="79"/>
                    <a:pt x="126" y="81"/>
                    <a:pt x="129" y="83"/>
                  </a:cubicBezTo>
                  <a:cubicBezTo>
                    <a:pt x="135" y="86"/>
                    <a:pt x="135" y="86"/>
                    <a:pt x="135" y="86"/>
                  </a:cubicBezTo>
                  <a:cubicBezTo>
                    <a:pt x="135" y="79"/>
                    <a:pt x="135" y="79"/>
                    <a:pt x="135" y="79"/>
                  </a:cubicBezTo>
                  <a:cubicBezTo>
                    <a:pt x="135" y="43"/>
                    <a:pt x="109" y="14"/>
                    <a:pt x="75" y="12"/>
                  </a:cubicBezTo>
                  <a:close/>
                  <a:moveTo>
                    <a:pt x="117" y="71"/>
                  </a:moveTo>
                  <a:cubicBezTo>
                    <a:pt x="112" y="71"/>
                    <a:pt x="105" y="73"/>
                    <a:pt x="102" y="75"/>
                  </a:cubicBezTo>
                  <a:cubicBezTo>
                    <a:pt x="98" y="73"/>
                    <a:pt x="91" y="71"/>
                    <a:pt x="84" y="71"/>
                  </a:cubicBezTo>
                  <a:cubicBezTo>
                    <a:pt x="77" y="71"/>
                    <a:pt x="71" y="73"/>
                    <a:pt x="68" y="75"/>
                  </a:cubicBezTo>
                  <a:cubicBezTo>
                    <a:pt x="65" y="73"/>
                    <a:pt x="58" y="71"/>
                    <a:pt x="51" y="71"/>
                  </a:cubicBezTo>
                  <a:cubicBezTo>
                    <a:pt x="45" y="71"/>
                    <a:pt x="37" y="73"/>
                    <a:pt x="34" y="75"/>
                  </a:cubicBezTo>
                  <a:cubicBezTo>
                    <a:pt x="31" y="73"/>
                    <a:pt x="26" y="71"/>
                    <a:pt x="19" y="71"/>
                  </a:cubicBezTo>
                  <a:cubicBezTo>
                    <a:pt x="15" y="71"/>
                    <a:pt x="11" y="72"/>
                    <a:pt x="8" y="73"/>
                  </a:cubicBezTo>
                  <a:cubicBezTo>
                    <a:pt x="11" y="43"/>
                    <a:pt x="33" y="21"/>
                    <a:pt x="62" y="20"/>
                  </a:cubicBezTo>
                  <a:cubicBezTo>
                    <a:pt x="63" y="20"/>
                    <a:pt x="65" y="20"/>
                    <a:pt x="67" y="16"/>
                  </a:cubicBezTo>
                  <a:cubicBezTo>
                    <a:pt x="70" y="19"/>
                    <a:pt x="71" y="20"/>
                    <a:pt x="73" y="20"/>
                  </a:cubicBezTo>
                  <a:cubicBezTo>
                    <a:pt x="102" y="21"/>
                    <a:pt x="124" y="43"/>
                    <a:pt x="127" y="73"/>
                  </a:cubicBezTo>
                  <a:cubicBezTo>
                    <a:pt x="124" y="72"/>
                    <a:pt x="120" y="71"/>
                    <a:pt x="117" y="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noChangeAspect="1" noEditPoints="1"/>
            </p:cNvSpPr>
            <p:nvPr/>
          </p:nvSpPr>
          <p:spPr bwMode="auto">
            <a:xfrm>
              <a:off x="3199162" y="1252560"/>
              <a:ext cx="424320" cy="265552"/>
            </a:xfrm>
            <a:custGeom>
              <a:avLst/>
              <a:gdLst>
                <a:gd name="T0" fmla="*/ 19 w 302"/>
                <a:gd name="T1" fmla="*/ 66 h 189"/>
                <a:gd name="T2" fmla="*/ 0 w 302"/>
                <a:gd name="T3" fmla="*/ 66 h 189"/>
                <a:gd name="T4" fmla="*/ 0 w 302"/>
                <a:gd name="T5" fmla="*/ 0 h 189"/>
                <a:gd name="T6" fmla="*/ 66 w 302"/>
                <a:gd name="T7" fmla="*/ 0 h 189"/>
                <a:gd name="T8" fmla="*/ 66 w 302"/>
                <a:gd name="T9" fmla="*/ 19 h 189"/>
                <a:gd name="T10" fmla="*/ 19 w 302"/>
                <a:gd name="T11" fmla="*/ 19 h 189"/>
                <a:gd name="T12" fmla="*/ 19 w 302"/>
                <a:gd name="T13" fmla="*/ 66 h 189"/>
                <a:gd name="T14" fmla="*/ 38 w 302"/>
                <a:gd name="T15" fmla="*/ 38 h 189"/>
                <a:gd name="T16" fmla="*/ 265 w 302"/>
                <a:gd name="T17" fmla="*/ 38 h 189"/>
                <a:gd name="T18" fmla="*/ 265 w 302"/>
                <a:gd name="T19" fmla="*/ 151 h 189"/>
                <a:gd name="T20" fmla="*/ 38 w 302"/>
                <a:gd name="T21" fmla="*/ 151 h 189"/>
                <a:gd name="T22" fmla="*/ 38 w 302"/>
                <a:gd name="T23" fmla="*/ 38 h 189"/>
                <a:gd name="T24" fmla="*/ 57 w 302"/>
                <a:gd name="T25" fmla="*/ 133 h 189"/>
                <a:gd name="T26" fmla="*/ 246 w 302"/>
                <a:gd name="T27" fmla="*/ 133 h 189"/>
                <a:gd name="T28" fmla="*/ 246 w 302"/>
                <a:gd name="T29" fmla="*/ 57 h 189"/>
                <a:gd name="T30" fmla="*/ 57 w 302"/>
                <a:gd name="T31" fmla="*/ 57 h 189"/>
                <a:gd name="T32" fmla="*/ 57 w 302"/>
                <a:gd name="T33" fmla="*/ 133 h 189"/>
                <a:gd name="T34" fmla="*/ 236 w 302"/>
                <a:gd name="T35" fmla="*/ 0 h 189"/>
                <a:gd name="T36" fmla="*/ 236 w 302"/>
                <a:gd name="T37" fmla="*/ 19 h 189"/>
                <a:gd name="T38" fmla="*/ 284 w 302"/>
                <a:gd name="T39" fmla="*/ 19 h 189"/>
                <a:gd name="T40" fmla="*/ 284 w 302"/>
                <a:gd name="T41" fmla="*/ 66 h 189"/>
                <a:gd name="T42" fmla="*/ 302 w 302"/>
                <a:gd name="T43" fmla="*/ 66 h 189"/>
                <a:gd name="T44" fmla="*/ 302 w 302"/>
                <a:gd name="T45" fmla="*/ 0 h 189"/>
                <a:gd name="T46" fmla="*/ 236 w 302"/>
                <a:gd name="T47" fmla="*/ 0 h 189"/>
                <a:gd name="T48" fmla="*/ 284 w 302"/>
                <a:gd name="T49" fmla="*/ 170 h 189"/>
                <a:gd name="T50" fmla="*/ 236 w 302"/>
                <a:gd name="T51" fmla="*/ 170 h 189"/>
                <a:gd name="T52" fmla="*/ 236 w 302"/>
                <a:gd name="T53" fmla="*/ 189 h 189"/>
                <a:gd name="T54" fmla="*/ 302 w 302"/>
                <a:gd name="T55" fmla="*/ 189 h 189"/>
                <a:gd name="T56" fmla="*/ 302 w 302"/>
                <a:gd name="T57" fmla="*/ 123 h 189"/>
                <a:gd name="T58" fmla="*/ 284 w 302"/>
                <a:gd name="T59" fmla="*/ 123 h 189"/>
                <a:gd name="T60" fmla="*/ 284 w 302"/>
                <a:gd name="T61" fmla="*/ 170 h 189"/>
                <a:gd name="T62" fmla="*/ 19 w 302"/>
                <a:gd name="T63" fmla="*/ 123 h 189"/>
                <a:gd name="T64" fmla="*/ 0 w 302"/>
                <a:gd name="T65" fmla="*/ 123 h 189"/>
                <a:gd name="T66" fmla="*/ 0 w 302"/>
                <a:gd name="T67" fmla="*/ 189 h 189"/>
                <a:gd name="T68" fmla="*/ 66 w 302"/>
                <a:gd name="T69" fmla="*/ 189 h 189"/>
                <a:gd name="T70" fmla="*/ 66 w 302"/>
                <a:gd name="T71" fmla="*/ 170 h 189"/>
                <a:gd name="T72" fmla="*/ 19 w 302"/>
                <a:gd name="T73" fmla="*/ 170 h 189"/>
                <a:gd name="T74" fmla="*/ 19 w 302"/>
                <a:gd name="T75" fmla="*/ 12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2" h="189">
                  <a:moveTo>
                    <a:pt x="19" y="66"/>
                  </a:moveTo>
                  <a:lnTo>
                    <a:pt x="0" y="66"/>
                  </a:lnTo>
                  <a:lnTo>
                    <a:pt x="0" y="0"/>
                  </a:lnTo>
                  <a:lnTo>
                    <a:pt x="66" y="0"/>
                  </a:lnTo>
                  <a:lnTo>
                    <a:pt x="66" y="19"/>
                  </a:lnTo>
                  <a:lnTo>
                    <a:pt x="19" y="19"/>
                  </a:lnTo>
                  <a:lnTo>
                    <a:pt x="19" y="66"/>
                  </a:lnTo>
                  <a:close/>
                  <a:moveTo>
                    <a:pt x="38" y="38"/>
                  </a:moveTo>
                  <a:lnTo>
                    <a:pt x="265" y="38"/>
                  </a:lnTo>
                  <a:lnTo>
                    <a:pt x="265" y="151"/>
                  </a:lnTo>
                  <a:lnTo>
                    <a:pt x="38" y="151"/>
                  </a:lnTo>
                  <a:lnTo>
                    <a:pt x="38" y="38"/>
                  </a:lnTo>
                  <a:close/>
                  <a:moveTo>
                    <a:pt x="57" y="133"/>
                  </a:moveTo>
                  <a:lnTo>
                    <a:pt x="246" y="133"/>
                  </a:lnTo>
                  <a:lnTo>
                    <a:pt x="246" y="57"/>
                  </a:lnTo>
                  <a:lnTo>
                    <a:pt x="57" y="57"/>
                  </a:lnTo>
                  <a:lnTo>
                    <a:pt x="57" y="133"/>
                  </a:lnTo>
                  <a:close/>
                  <a:moveTo>
                    <a:pt x="236" y="0"/>
                  </a:moveTo>
                  <a:lnTo>
                    <a:pt x="236" y="19"/>
                  </a:lnTo>
                  <a:lnTo>
                    <a:pt x="284" y="19"/>
                  </a:lnTo>
                  <a:lnTo>
                    <a:pt x="284" y="66"/>
                  </a:lnTo>
                  <a:lnTo>
                    <a:pt x="302" y="66"/>
                  </a:lnTo>
                  <a:lnTo>
                    <a:pt x="302" y="0"/>
                  </a:lnTo>
                  <a:lnTo>
                    <a:pt x="236" y="0"/>
                  </a:lnTo>
                  <a:close/>
                  <a:moveTo>
                    <a:pt x="284" y="170"/>
                  </a:moveTo>
                  <a:lnTo>
                    <a:pt x="236" y="170"/>
                  </a:lnTo>
                  <a:lnTo>
                    <a:pt x="236" y="189"/>
                  </a:lnTo>
                  <a:lnTo>
                    <a:pt x="302" y="189"/>
                  </a:lnTo>
                  <a:lnTo>
                    <a:pt x="302" y="123"/>
                  </a:lnTo>
                  <a:lnTo>
                    <a:pt x="284" y="123"/>
                  </a:lnTo>
                  <a:lnTo>
                    <a:pt x="284" y="170"/>
                  </a:lnTo>
                  <a:close/>
                  <a:moveTo>
                    <a:pt x="19" y="123"/>
                  </a:moveTo>
                  <a:lnTo>
                    <a:pt x="0" y="123"/>
                  </a:lnTo>
                  <a:lnTo>
                    <a:pt x="0" y="189"/>
                  </a:lnTo>
                  <a:lnTo>
                    <a:pt x="66" y="189"/>
                  </a:lnTo>
                  <a:lnTo>
                    <a:pt x="66" y="170"/>
                  </a:lnTo>
                  <a:lnTo>
                    <a:pt x="19" y="170"/>
                  </a:lnTo>
                  <a:lnTo>
                    <a:pt x="19" y="1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noChangeAspect="1" noEditPoints="1"/>
            </p:cNvSpPr>
            <p:nvPr/>
          </p:nvSpPr>
          <p:spPr bwMode="auto">
            <a:xfrm>
              <a:off x="4109218" y="1252560"/>
              <a:ext cx="425726" cy="265552"/>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noChangeAspect="1"/>
            </p:cNvSpPr>
            <p:nvPr/>
          </p:nvSpPr>
          <p:spPr bwMode="auto">
            <a:xfrm>
              <a:off x="10308093" y="4863281"/>
              <a:ext cx="355474" cy="355474"/>
            </a:xfrm>
            <a:custGeom>
              <a:avLst/>
              <a:gdLst>
                <a:gd name="T0" fmla="*/ 208 w 253"/>
                <a:gd name="T1" fmla="*/ 83 h 253"/>
                <a:gd name="T2" fmla="*/ 197 w 253"/>
                <a:gd name="T3" fmla="*/ 94 h 253"/>
                <a:gd name="T4" fmla="*/ 218 w 253"/>
                <a:gd name="T5" fmla="*/ 118 h 253"/>
                <a:gd name="T6" fmla="*/ 135 w 253"/>
                <a:gd name="T7" fmla="*/ 118 h 253"/>
                <a:gd name="T8" fmla="*/ 135 w 253"/>
                <a:gd name="T9" fmla="*/ 35 h 253"/>
                <a:gd name="T10" fmla="*/ 159 w 253"/>
                <a:gd name="T11" fmla="*/ 57 h 253"/>
                <a:gd name="T12" fmla="*/ 171 w 253"/>
                <a:gd name="T13" fmla="*/ 45 h 253"/>
                <a:gd name="T14" fmla="*/ 126 w 253"/>
                <a:gd name="T15" fmla="*/ 0 h 253"/>
                <a:gd name="T16" fmla="*/ 83 w 253"/>
                <a:gd name="T17" fmla="*/ 45 h 253"/>
                <a:gd name="T18" fmla="*/ 95 w 253"/>
                <a:gd name="T19" fmla="*/ 57 h 253"/>
                <a:gd name="T20" fmla="*/ 116 w 253"/>
                <a:gd name="T21" fmla="*/ 35 h 253"/>
                <a:gd name="T22" fmla="*/ 116 w 253"/>
                <a:gd name="T23" fmla="*/ 118 h 253"/>
                <a:gd name="T24" fmla="*/ 36 w 253"/>
                <a:gd name="T25" fmla="*/ 118 h 253"/>
                <a:gd name="T26" fmla="*/ 57 w 253"/>
                <a:gd name="T27" fmla="*/ 94 h 253"/>
                <a:gd name="T28" fmla="*/ 45 w 253"/>
                <a:gd name="T29" fmla="*/ 83 h 253"/>
                <a:gd name="T30" fmla="*/ 0 w 253"/>
                <a:gd name="T31" fmla="*/ 128 h 253"/>
                <a:gd name="T32" fmla="*/ 45 w 253"/>
                <a:gd name="T33" fmla="*/ 170 h 253"/>
                <a:gd name="T34" fmla="*/ 57 w 253"/>
                <a:gd name="T35" fmla="*/ 158 h 253"/>
                <a:gd name="T36" fmla="*/ 36 w 253"/>
                <a:gd name="T37" fmla="*/ 137 h 253"/>
                <a:gd name="T38" fmla="*/ 116 w 253"/>
                <a:gd name="T39" fmla="*/ 137 h 253"/>
                <a:gd name="T40" fmla="*/ 116 w 253"/>
                <a:gd name="T41" fmla="*/ 217 h 253"/>
                <a:gd name="T42" fmla="*/ 95 w 253"/>
                <a:gd name="T43" fmla="*/ 196 h 253"/>
                <a:gd name="T44" fmla="*/ 83 w 253"/>
                <a:gd name="T45" fmla="*/ 208 h 253"/>
                <a:gd name="T46" fmla="*/ 126 w 253"/>
                <a:gd name="T47" fmla="*/ 253 h 253"/>
                <a:gd name="T48" fmla="*/ 171 w 253"/>
                <a:gd name="T49" fmla="*/ 208 h 253"/>
                <a:gd name="T50" fmla="*/ 159 w 253"/>
                <a:gd name="T51" fmla="*/ 196 h 253"/>
                <a:gd name="T52" fmla="*/ 135 w 253"/>
                <a:gd name="T53" fmla="*/ 217 h 253"/>
                <a:gd name="T54" fmla="*/ 135 w 253"/>
                <a:gd name="T55" fmla="*/ 137 h 253"/>
                <a:gd name="T56" fmla="*/ 218 w 253"/>
                <a:gd name="T57" fmla="*/ 137 h 253"/>
                <a:gd name="T58" fmla="*/ 197 w 253"/>
                <a:gd name="T59" fmla="*/ 158 h 253"/>
                <a:gd name="T60" fmla="*/ 208 w 253"/>
                <a:gd name="T61" fmla="*/ 170 h 253"/>
                <a:gd name="T62" fmla="*/ 253 w 253"/>
                <a:gd name="T63" fmla="*/ 128 h 253"/>
                <a:gd name="T64" fmla="*/ 208 w 253"/>
                <a:gd name="T65" fmla="*/ 8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3" h="253">
                  <a:moveTo>
                    <a:pt x="208" y="83"/>
                  </a:moveTo>
                  <a:lnTo>
                    <a:pt x="197" y="94"/>
                  </a:lnTo>
                  <a:lnTo>
                    <a:pt x="218" y="118"/>
                  </a:lnTo>
                  <a:lnTo>
                    <a:pt x="135" y="118"/>
                  </a:lnTo>
                  <a:lnTo>
                    <a:pt x="135" y="35"/>
                  </a:lnTo>
                  <a:lnTo>
                    <a:pt x="159" y="57"/>
                  </a:lnTo>
                  <a:lnTo>
                    <a:pt x="171" y="45"/>
                  </a:lnTo>
                  <a:lnTo>
                    <a:pt x="126" y="0"/>
                  </a:lnTo>
                  <a:lnTo>
                    <a:pt x="83" y="45"/>
                  </a:lnTo>
                  <a:lnTo>
                    <a:pt x="95" y="57"/>
                  </a:lnTo>
                  <a:lnTo>
                    <a:pt x="116" y="35"/>
                  </a:lnTo>
                  <a:lnTo>
                    <a:pt x="116" y="118"/>
                  </a:lnTo>
                  <a:lnTo>
                    <a:pt x="36" y="118"/>
                  </a:lnTo>
                  <a:lnTo>
                    <a:pt x="57" y="94"/>
                  </a:lnTo>
                  <a:lnTo>
                    <a:pt x="45" y="83"/>
                  </a:lnTo>
                  <a:lnTo>
                    <a:pt x="0" y="128"/>
                  </a:lnTo>
                  <a:lnTo>
                    <a:pt x="45" y="170"/>
                  </a:lnTo>
                  <a:lnTo>
                    <a:pt x="57" y="158"/>
                  </a:lnTo>
                  <a:lnTo>
                    <a:pt x="36" y="137"/>
                  </a:lnTo>
                  <a:lnTo>
                    <a:pt x="116" y="137"/>
                  </a:lnTo>
                  <a:lnTo>
                    <a:pt x="116" y="217"/>
                  </a:lnTo>
                  <a:lnTo>
                    <a:pt x="95" y="196"/>
                  </a:lnTo>
                  <a:lnTo>
                    <a:pt x="83" y="208"/>
                  </a:lnTo>
                  <a:lnTo>
                    <a:pt x="126" y="253"/>
                  </a:lnTo>
                  <a:lnTo>
                    <a:pt x="171" y="208"/>
                  </a:lnTo>
                  <a:lnTo>
                    <a:pt x="159" y="196"/>
                  </a:lnTo>
                  <a:lnTo>
                    <a:pt x="135" y="217"/>
                  </a:lnTo>
                  <a:lnTo>
                    <a:pt x="135" y="137"/>
                  </a:lnTo>
                  <a:lnTo>
                    <a:pt x="218" y="137"/>
                  </a:lnTo>
                  <a:lnTo>
                    <a:pt x="197" y="158"/>
                  </a:lnTo>
                  <a:lnTo>
                    <a:pt x="208" y="170"/>
                  </a:lnTo>
                  <a:lnTo>
                    <a:pt x="253" y="128"/>
                  </a:lnTo>
                  <a:lnTo>
                    <a:pt x="208" y="8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ChangeAspect="1" noEditPoints="1"/>
            </p:cNvSpPr>
            <p:nvPr/>
          </p:nvSpPr>
          <p:spPr bwMode="auto">
            <a:xfrm>
              <a:off x="4970467" y="4828156"/>
              <a:ext cx="318943" cy="425725"/>
            </a:xfrm>
            <a:custGeom>
              <a:avLst/>
              <a:gdLst>
                <a:gd name="T0" fmla="*/ 123 w 227"/>
                <a:gd name="T1" fmla="*/ 0 h 303"/>
                <a:gd name="T2" fmla="*/ 0 w 227"/>
                <a:gd name="T3" fmla="*/ 0 h 303"/>
                <a:gd name="T4" fmla="*/ 0 w 227"/>
                <a:gd name="T5" fmla="*/ 114 h 303"/>
                <a:gd name="T6" fmla="*/ 0 w 227"/>
                <a:gd name="T7" fmla="*/ 123 h 303"/>
                <a:gd name="T8" fmla="*/ 0 w 227"/>
                <a:gd name="T9" fmla="*/ 303 h 303"/>
                <a:gd name="T10" fmla="*/ 19 w 227"/>
                <a:gd name="T11" fmla="*/ 303 h 303"/>
                <a:gd name="T12" fmla="*/ 19 w 227"/>
                <a:gd name="T13" fmla="*/ 123 h 303"/>
                <a:gd name="T14" fmla="*/ 104 w 227"/>
                <a:gd name="T15" fmla="*/ 123 h 303"/>
                <a:gd name="T16" fmla="*/ 104 w 227"/>
                <a:gd name="T17" fmla="*/ 142 h 303"/>
                <a:gd name="T18" fmla="*/ 227 w 227"/>
                <a:gd name="T19" fmla="*/ 142 h 303"/>
                <a:gd name="T20" fmla="*/ 227 w 227"/>
                <a:gd name="T21" fmla="*/ 19 h 303"/>
                <a:gd name="T22" fmla="*/ 123 w 227"/>
                <a:gd name="T23" fmla="*/ 19 h 303"/>
                <a:gd name="T24" fmla="*/ 123 w 227"/>
                <a:gd name="T25" fmla="*/ 0 h 303"/>
                <a:gd name="T26" fmla="*/ 19 w 227"/>
                <a:gd name="T27" fmla="*/ 19 h 303"/>
                <a:gd name="T28" fmla="*/ 104 w 227"/>
                <a:gd name="T29" fmla="*/ 19 h 303"/>
                <a:gd name="T30" fmla="*/ 104 w 227"/>
                <a:gd name="T31" fmla="*/ 104 h 303"/>
                <a:gd name="T32" fmla="*/ 19 w 227"/>
                <a:gd name="T33" fmla="*/ 104 h 303"/>
                <a:gd name="T34" fmla="*/ 19 w 227"/>
                <a:gd name="T35" fmla="*/ 19 h 303"/>
                <a:gd name="T36" fmla="*/ 208 w 227"/>
                <a:gd name="T37" fmla="*/ 123 h 303"/>
                <a:gd name="T38" fmla="*/ 123 w 227"/>
                <a:gd name="T39" fmla="*/ 123 h 303"/>
                <a:gd name="T40" fmla="*/ 123 w 227"/>
                <a:gd name="T41" fmla="*/ 38 h 303"/>
                <a:gd name="T42" fmla="*/ 208 w 227"/>
                <a:gd name="T43" fmla="*/ 38 h 303"/>
                <a:gd name="T44" fmla="*/ 208 w 227"/>
                <a:gd name="T45" fmla="*/ 12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03">
                  <a:moveTo>
                    <a:pt x="123" y="0"/>
                  </a:moveTo>
                  <a:lnTo>
                    <a:pt x="0" y="0"/>
                  </a:lnTo>
                  <a:lnTo>
                    <a:pt x="0" y="114"/>
                  </a:lnTo>
                  <a:lnTo>
                    <a:pt x="0" y="123"/>
                  </a:lnTo>
                  <a:lnTo>
                    <a:pt x="0" y="303"/>
                  </a:lnTo>
                  <a:lnTo>
                    <a:pt x="19" y="303"/>
                  </a:lnTo>
                  <a:lnTo>
                    <a:pt x="19" y="123"/>
                  </a:lnTo>
                  <a:lnTo>
                    <a:pt x="104" y="123"/>
                  </a:lnTo>
                  <a:lnTo>
                    <a:pt x="104" y="142"/>
                  </a:lnTo>
                  <a:lnTo>
                    <a:pt x="227" y="142"/>
                  </a:lnTo>
                  <a:lnTo>
                    <a:pt x="227" y="19"/>
                  </a:lnTo>
                  <a:lnTo>
                    <a:pt x="123" y="19"/>
                  </a:lnTo>
                  <a:lnTo>
                    <a:pt x="123" y="0"/>
                  </a:lnTo>
                  <a:close/>
                  <a:moveTo>
                    <a:pt x="19" y="19"/>
                  </a:moveTo>
                  <a:lnTo>
                    <a:pt x="104" y="19"/>
                  </a:lnTo>
                  <a:lnTo>
                    <a:pt x="104" y="104"/>
                  </a:lnTo>
                  <a:lnTo>
                    <a:pt x="19" y="104"/>
                  </a:lnTo>
                  <a:lnTo>
                    <a:pt x="19" y="19"/>
                  </a:lnTo>
                  <a:close/>
                  <a:moveTo>
                    <a:pt x="208" y="123"/>
                  </a:moveTo>
                  <a:lnTo>
                    <a:pt x="123" y="123"/>
                  </a:lnTo>
                  <a:lnTo>
                    <a:pt x="123" y="38"/>
                  </a:lnTo>
                  <a:lnTo>
                    <a:pt x="208" y="38"/>
                  </a:lnTo>
                  <a:lnTo>
                    <a:pt x="208" y="1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noChangeAspect="1" noEditPoints="1"/>
            </p:cNvSpPr>
            <p:nvPr/>
          </p:nvSpPr>
          <p:spPr bwMode="auto">
            <a:xfrm>
              <a:off x="5830196" y="4854851"/>
              <a:ext cx="318943" cy="372334"/>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noChangeAspect="1"/>
            </p:cNvSpPr>
            <p:nvPr/>
          </p:nvSpPr>
          <p:spPr bwMode="auto">
            <a:xfrm>
              <a:off x="9374548" y="4939856"/>
              <a:ext cx="418700" cy="202325"/>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noChangeAspect="1" noEditPoints="1"/>
            </p:cNvSpPr>
            <p:nvPr/>
          </p:nvSpPr>
          <p:spPr bwMode="auto">
            <a:xfrm>
              <a:off x="2268297" y="4908242"/>
              <a:ext cx="424320" cy="265552"/>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noChangeAspect="1" noEditPoints="1"/>
            </p:cNvSpPr>
            <p:nvPr/>
          </p:nvSpPr>
          <p:spPr bwMode="auto">
            <a:xfrm>
              <a:off x="6584104" y="4836586"/>
              <a:ext cx="518458" cy="408865"/>
            </a:xfrm>
            <a:custGeom>
              <a:avLst/>
              <a:gdLst>
                <a:gd name="T0" fmla="*/ 135 w 156"/>
                <a:gd name="T1" fmla="*/ 45 h 123"/>
                <a:gd name="T2" fmla="*/ 139 w 156"/>
                <a:gd name="T3" fmla="*/ 42 h 123"/>
                <a:gd name="T4" fmla="*/ 138 w 156"/>
                <a:gd name="T5" fmla="*/ 24 h 123"/>
                <a:gd name="T6" fmla="*/ 131 w 156"/>
                <a:gd name="T7" fmla="*/ 33 h 123"/>
                <a:gd name="T8" fmla="*/ 137 w 156"/>
                <a:gd name="T9" fmla="*/ 33 h 123"/>
                <a:gd name="T10" fmla="*/ 133 w 156"/>
                <a:gd name="T11" fmla="*/ 36 h 123"/>
                <a:gd name="T12" fmla="*/ 82 w 156"/>
                <a:gd name="T13" fmla="*/ 10 h 123"/>
                <a:gd name="T14" fmla="*/ 84 w 156"/>
                <a:gd name="T15" fmla="*/ 8 h 123"/>
                <a:gd name="T16" fmla="*/ 72 w 156"/>
                <a:gd name="T17" fmla="*/ 0 h 123"/>
                <a:gd name="T18" fmla="*/ 74 w 156"/>
                <a:gd name="T19" fmla="*/ 8 h 123"/>
                <a:gd name="T20" fmla="*/ 32 w 156"/>
                <a:gd name="T21" fmla="*/ 21 h 123"/>
                <a:gd name="T22" fmla="*/ 24 w 156"/>
                <a:gd name="T23" fmla="*/ 23 h 123"/>
                <a:gd name="T24" fmla="*/ 19 w 156"/>
                <a:gd name="T25" fmla="*/ 19 h 123"/>
                <a:gd name="T26" fmla="*/ 19 w 156"/>
                <a:gd name="T27" fmla="*/ 14 h 123"/>
                <a:gd name="T28" fmla="*/ 30 w 156"/>
                <a:gd name="T29" fmla="*/ 14 h 123"/>
                <a:gd name="T30" fmla="*/ 10 w 156"/>
                <a:gd name="T31" fmla="*/ 13 h 123"/>
                <a:gd name="T32" fmla="*/ 14 w 156"/>
                <a:gd name="T33" fmla="*/ 25 h 123"/>
                <a:gd name="T34" fmla="*/ 1 w 156"/>
                <a:gd name="T35" fmla="*/ 71 h 123"/>
                <a:gd name="T36" fmla="*/ 0 w 156"/>
                <a:gd name="T37" fmla="*/ 75 h 123"/>
                <a:gd name="T38" fmla="*/ 54 w 156"/>
                <a:gd name="T39" fmla="*/ 75 h 123"/>
                <a:gd name="T40" fmla="*/ 52 w 156"/>
                <a:gd name="T41" fmla="*/ 71 h 123"/>
                <a:gd name="T42" fmla="*/ 36 w 156"/>
                <a:gd name="T43" fmla="*/ 28 h 123"/>
                <a:gd name="T44" fmla="*/ 74 w 156"/>
                <a:gd name="T45" fmla="*/ 93 h 123"/>
                <a:gd name="T46" fmla="*/ 72 w 156"/>
                <a:gd name="T47" fmla="*/ 101 h 123"/>
                <a:gd name="T48" fmla="*/ 74 w 156"/>
                <a:gd name="T49" fmla="*/ 102 h 123"/>
                <a:gd name="T50" fmla="*/ 72 w 156"/>
                <a:gd name="T51" fmla="*/ 107 h 123"/>
                <a:gd name="T52" fmla="*/ 39 w 156"/>
                <a:gd name="T53" fmla="*/ 123 h 123"/>
                <a:gd name="T54" fmla="*/ 117 w 156"/>
                <a:gd name="T55" fmla="*/ 115 h 123"/>
                <a:gd name="T56" fmla="*/ 84 w 156"/>
                <a:gd name="T57" fmla="*/ 102 h 123"/>
                <a:gd name="T58" fmla="*/ 82 w 156"/>
                <a:gd name="T59" fmla="*/ 101 h 123"/>
                <a:gd name="T60" fmla="*/ 84 w 156"/>
                <a:gd name="T61" fmla="*/ 93 h 123"/>
                <a:gd name="T62" fmla="*/ 82 w 156"/>
                <a:gd name="T63" fmla="*/ 18 h 123"/>
                <a:gd name="T64" fmla="*/ 123 w 156"/>
                <a:gd name="T65" fmla="*/ 44 h 123"/>
                <a:gd name="T66" fmla="*/ 102 w 156"/>
                <a:gd name="T67" fmla="*/ 87 h 123"/>
                <a:gd name="T68" fmla="*/ 129 w 156"/>
                <a:gd name="T69" fmla="*/ 106 h 123"/>
                <a:gd name="T70" fmla="*/ 156 w 156"/>
                <a:gd name="T71" fmla="*/ 87 h 123"/>
                <a:gd name="T72" fmla="*/ 27 w 156"/>
                <a:gd name="T73" fmla="*/ 82 h 123"/>
                <a:gd name="T74" fmla="*/ 41 w 156"/>
                <a:gd name="T75" fmla="*/ 79 h 123"/>
                <a:gd name="T76" fmla="*/ 10 w 156"/>
                <a:gd name="T77" fmla="*/ 71 h 123"/>
                <a:gd name="T78" fmla="*/ 43 w 156"/>
                <a:gd name="T79" fmla="*/ 71 h 123"/>
                <a:gd name="T80" fmla="*/ 71 w 156"/>
                <a:gd name="T81" fmla="*/ 115 h 123"/>
                <a:gd name="T82" fmla="*/ 86 w 156"/>
                <a:gd name="T83" fmla="*/ 115 h 123"/>
                <a:gd name="T84" fmla="*/ 129 w 156"/>
                <a:gd name="T85" fmla="*/ 51 h 123"/>
                <a:gd name="T86" fmla="*/ 113 w 156"/>
                <a:gd name="T87" fmla="*/ 87 h 123"/>
                <a:gd name="T88" fmla="*/ 129 w 156"/>
                <a:gd name="T89" fmla="*/ 98 h 123"/>
                <a:gd name="T90" fmla="*/ 144 w 156"/>
                <a:gd name="T91" fmla="*/ 9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 h="123">
                  <a:moveTo>
                    <a:pt x="155" y="87"/>
                  </a:moveTo>
                  <a:cubicBezTo>
                    <a:pt x="135" y="45"/>
                    <a:pt x="135" y="45"/>
                    <a:pt x="135" y="45"/>
                  </a:cubicBezTo>
                  <a:cubicBezTo>
                    <a:pt x="136" y="44"/>
                    <a:pt x="137" y="44"/>
                    <a:pt x="138" y="43"/>
                  </a:cubicBezTo>
                  <a:cubicBezTo>
                    <a:pt x="138" y="43"/>
                    <a:pt x="139" y="42"/>
                    <a:pt x="139" y="42"/>
                  </a:cubicBezTo>
                  <a:cubicBezTo>
                    <a:pt x="143" y="40"/>
                    <a:pt x="145" y="36"/>
                    <a:pt x="145" y="32"/>
                  </a:cubicBezTo>
                  <a:cubicBezTo>
                    <a:pt x="145" y="28"/>
                    <a:pt x="142" y="25"/>
                    <a:pt x="138" y="24"/>
                  </a:cubicBezTo>
                  <a:cubicBezTo>
                    <a:pt x="134" y="22"/>
                    <a:pt x="129" y="23"/>
                    <a:pt x="125" y="27"/>
                  </a:cubicBezTo>
                  <a:cubicBezTo>
                    <a:pt x="131" y="33"/>
                    <a:pt x="131" y="33"/>
                    <a:pt x="131" y="33"/>
                  </a:cubicBezTo>
                  <a:cubicBezTo>
                    <a:pt x="133" y="31"/>
                    <a:pt x="134" y="31"/>
                    <a:pt x="136" y="31"/>
                  </a:cubicBezTo>
                  <a:cubicBezTo>
                    <a:pt x="136" y="31"/>
                    <a:pt x="137" y="32"/>
                    <a:pt x="137" y="33"/>
                  </a:cubicBezTo>
                  <a:cubicBezTo>
                    <a:pt x="137" y="34"/>
                    <a:pt x="136" y="35"/>
                    <a:pt x="135" y="35"/>
                  </a:cubicBezTo>
                  <a:cubicBezTo>
                    <a:pt x="134" y="36"/>
                    <a:pt x="134" y="36"/>
                    <a:pt x="133" y="36"/>
                  </a:cubicBezTo>
                  <a:cubicBezTo>
                    <a:pt x="130" y="39"/>
                    <a:pt x="128" y="40"/>
                    <a:pt x="122" y="34"/>
                  </a:cubicBezTo>
                  <a:cubicBezTo>
                    <a:pt x="107" y="18"/>
                    <a:pt x="95" y="9"/>
                    <a:pt x="82" y="10"/>
                  </a:cubicBezTo>
                  <a:cubicBezTo>
                    <a:pt x="82" y="8"/>
                    <a:pt x="82" y="8"/>
                    <a:pt x="82" y="8"/>
                  </a:cubicBezTo>
                  <a:cubicBezTo>
                    <a:pt x="84" y="8"/>
                    <a:pt x="84" y="8"/>
                    <a:pt x="84" y="8"/>
                  </a:cubicBezTo>
                  <a:cubicBezTo>
                    <a:pt x="84" y="0"/>
                    <a:pt x="84" y="0"/>
                    <a:pt x="84" y="0"/>
                  </a:cubicBezTo>
                  <a:cubicBezTo>
                    <a:pt x="72" y="0"/>
                    <a:pt x="72" y="0"/>
                    <a:pt x="72" y="0"/>
                  </a:cubicBezTo>
                  <a:cubicBezTo>
                    <a:pt x="72" y="8"/>
                    <a:pt x="72" y="8"/>
                    <a:pt x="72" y="8"/>
                  </a:cubicBezTo>
                  <a:cubicBezTo>
                    <a:pt x="74" y="8"/>
                    <a:pt x="74" y="8"/>
                    <a:pt x="74" y="8"/>
                  </a:cubicBezTo>
                  <a:cubicBezTo>
                    <a:pt x="74" y="9"/>
                    <a:pt x="74" y="9"/>
                    <a:pt x="74" y="9"/>
                  </a:cubicBezTo>
                  <a:cubicBezTo>
                    <a:pt x="62" y="6"/>
                    <a:pt x="49" y="11"/>
                    <a:pt x="32" y="21"/>
                  </a:cubicBezTo>
                  <a:cubicBezTo>
                    <a:pt x="28" y="23"/>
                    <a:pt x="26" y="23"/>
                    <a:pt x="24" y="23"/>
                  </a:cubicBezTo>
                  <a:cubicBezTo>
                    <a:pt x="24" y="23"/>
                    <a:pt x="24" y="23"/>
                    <a:pt x="24" y="23"/>
                  </a:cubicBezTo>
                  <a:cubicBezTo>
                    <a:pt x="22" y="23"/>
                    <a:pt x="21" y="22"/>
                    <a:pt x="20" y="20"/>
                  </a:cubicBezTo>
                  <a:cubicBezTo>
                    <a:pt x="20" y="20"/>
                    <a:pt x="19" y="19"/>
                    <a:pt x="19" y="19"/>
                  </a:cubicBezTo>
                  <a:cubicBezTo>
                    <a:pt x="18" y="18"/>
                    <a:pt x="17" y="17"/>
                    <a:pt x="18" y="16"/>
                  </a:cubicBezTo>
                  <a:cubicBezTo>
                    <a:pt x="18" y="15"/>
                    <a:pt x="19" y="14"/>
                    <a:pt x="19" y="14"/>
                  </a:cubicBezTo>
                  <a:cubicBezTo>
                    <a:pt x="21" y="14"/>
                    <a:pt x="22" y="15"/>
                    <a:pt x="23" y="18"/>
                  </a:cubicBezTo>
                  <a:cubicBezTo>
                    <a:pt x="30" y="14"/>
                    <a:pt x="30" y="14"/>
                    <a:pt x="30" y="14"/>
                  </a:cubicBezTo>
                  <a:cubicBezTo>
                    <a:pt x="27" y="9"/>
                    <a:pt x="23" y="6"/>
                    <a:pt x="19" y="6"/>
                  </a:cubicBezTo>
                  <a:cubicBezTo>
                    <a:pt x="15" y="7"/>
                    <a:pt x="12" y="9"/>
                    <a:pt x="10" y="13"/>
                  </a:cubicBezTo>
                  <a:cubicBezTo>
                    <a:pt x="9" y="17"/>
                    <a:pt x="10" y="21"/>
                    <a:pt x="13" y="24"/>
                  </a:cubicBezTo>
                  <a:cubicBezTo>
                    <a:pt x="13" y="25"/>
                    <a:pt x="14" y="25"/>
                    <a:pt x="14" y="25"/>
                  </a:cubicBezTo>
                  <a:cubicBezTo>
                    <a:pt x="16" y="27"/>
                    <a:pt x="17" y="29"/>
                    <a:pt x="19" y="30"/>
                  </a:cubicBezTo>
                  <a:cubicBezTo>
                    <a:pt x="1" y="71"/>
                    <a:pt x="1" y="71"/>
                    <a:pt x="1" y="71"/>
                  </a:cubicBezTo>
                  <a:cubicBezTo>
                    <a:pt x="0" y="71"/>
                    <a:pt x="0" y="71"/>
                    <a:pt x="0" y="71"/>
                  </a:cubicBezTo>
                  <a:cubicBezTo>
                    <a:pt x="0" y="75"/>
                    <a:pt x="0" y="75"/>
                    <a:pt x="0" y="75"/>
                  </a:cubicBezTo>
                  <a:cubicBezTo>
                    <a:pt x="0" y="83"/>
                    <a:pt x="11" y="90"/>
                    <a:pt x="27" y="90"/>
                  </a:cubicBezTo>
                  <a:cubicBezTo>
                    <a:pt x="42" y="90"/>
                    <a:pt x="54" y="83"/>
                    <a:pt x="54" y="75"/>
                  </a:cubicBezTo>
                  <a:cubicBezTo>
                    <a:pt x="54" y="71"/>
                    <a:pt x="54" y="71"/>
                    <a:pt x="54" y="71"/>
                  </a:cubicBezTo>
                  <a:cubicBezTo>
                    <a:pt x="52" y="71"/>
                    <a:pt x="52" y="71"/>
                    <a:pt x="52" y="71"/>
                  </a:cubicBezTo>
                  <a:cubicBezTo>
                    <a:pt x="32" y="29"/>
                    <a:pt x="32" y="29"/>
                    <a:pt x="32" y="29"/>
                  </a:cubicBezTo>
                  <a:cubicBezTo>
                    <a:pt x="33" y="29"/>
                    <a:pt x="35" y="28"/>
                    <a:pt x="36" y="28"/>
                  </a:cubicBezTo>
                  <a:cubicBezTo>
                    <a:pt x="55" y="17"/>
                    <a:pt x="66" y="14"/>
                    <a:pt x="74" y="17"/>
                  </a:cubicBezTo>
                  <a:cubicBezTo>
                    <a:pt x="74" y="93"/>
                    <a:pt x="74" y="93"/>
                    <a:pt x="74" y="93"/>
                  </a:cubicBezTo>
                  <a:cubicBezTo>
                    <a:pt x="72" y="93"/>
                    <a:pt x="72" y="93"/>
                    <a:pt x="72" y="93"/>
                  </a:cubicBezTo>
                  <a:cubicBezTo>
                    <a:pt x="72" y="101"/>
                    <a:pt x="72" y="101"/>
                    <a:pt x="72" y="101"/>
                  </a:cubicBezTo>
                  <a:cubicBezTo>
                    <a:pt x="74" y="101"/>
                    <a:pt x="74" y="101"/>
                    <a:pt x="74" y="101"/>
                  </a:cubicBezTo>
                  <a:cubicBezTo>
                    <a:pt x="74" y="102"/>
                    <a:pt x="74" y="102"/>
                    <a:pt x="74" y="102"/>
                  </a:cubicBezTo>
                  <a:cubicBezTo>
                    <a:pt x="72" y="102"/>
                    <a:pt x="72" y="102"/>
                    <a:pt x="72" y="102"/>
                  </a:cubicBezTo>
                  <a:cubicBezTo>
                    <a:pt x="72" y="107"/>
                    <a:pt x="72" y="107"/>
                    <a:pt x="72" y="107"/>
                  </a:cubicBezTo>
                  <a:cubicBezTo>
                    <a:pt x="39" y="115"/>
                    <a:pt x="39" y="115"/>
                    <a:pt x="39" y="115"/>
                  </a:cubicBezTo>
                  <a:cubicBezTo>
                    <a:pt x="39" y="123"/>
                    <a:pt x="39" y="123"/>
                    <a:pt x="39" y="123"/>
                  </a:cubicBezTo>
                  <a:cubicBezTo>
                    <a:pt x="117" y="123"/>
                    <a:pt x="117" y="123"/>
                    <a:pt x="117" y="123"/>
                  </a:cubicBezTo>
                  <a:cubicBezTo>
                    <a:pt x="117" y="115"/>
                    <a:pt x="117" y="115"/>
                    <a:pt x="117" y="115"/>
                  </a:cubicBezTo>
                  <a:cubicBezTo>
                    <a:pt x="84" y="107"/>
                    <a:pt x="84" y="107"/>
                    <a:pt x="84" y="107"/>
                  </a:cubicBezTo>
                  <a:cubicBezTo>
                    <a:pt x="84" y="102"/>
                    <a:pt x="84" y="102"/>
                    <a:pt x="84" y="102"/>
                  </a:cubicBezTo>
                  <a:cubicBezTo>
                    <a:pt x="82" y="102"/>
                    <a:pt x="82" y="102"/>
                    <a:pt x="82" y="102"/>
                  </a:cubicBezTo>
                  <a:cubicBezTo>
                    <a:pt x="82" y="101"/>
                    <a:pt x="82" y="101"/>
                    <a:pt x="82" y="101"/>
                  </a:cubicBezTo>
                  <a:cubicBezTo>
                    <a:pt x="84" y="101"/>
                    <a:pt x="84" y="101"/>
                    <a:pt x="84" y="101"/>
                  </a:cubicBezTo>
                  <a:cubicBezTo>
                    <a:pt x="84" y="93"/>
                    <a:pt x="84" y="93"/>
                    <a:pt x="84" y="93"/>
                  </a:cubicBezTo>
                  <a:cubicBezTo>
                    <a:pt x="82" y="93"/>
                    <a:pt x="82" y="93"/>
                    <a:pt x="82" y="93"/>
                  </a:cubicBezTo>
                  <a:cubicBezTo>
                    <a:pt x="82" y="18"/>
                    <a:pt x="82" y="18"/>
                    <a:pt x="82" y="18"/>
                  </a:cubicBezTo>
                  <a:cubicBezTo>
                    <a:pt x="91" y="17"/>
                    <a:pt x="100" y="23"/>
                    <a:pt x="116" y="39"/>
                  </a:cubicBezTo>
                  <a:cubicBezTo>
                    <a:pt x="118" y="42"/>
                    <a:pt x="121" y="43"/>
                    <a:pt x="123" y="44"/>
                  </a:cubicBezTo>
                  <a:cubicBezTo>
                    <a:pt x="104" y="87"/>
                    <a:pt x="104" y="87"/>
                    <a:pt x="104" y="87"/>
                  </a:cubicBezTo>
                  <a:cubicBezTo>
                    <a:pt x="102" y="87"/>
                    <a:pt x="102" y="87"/>
                    <a:pt x="102" y="87"/>
                  </a:cubicBezTo>
                  <a:cubicBezTo>
                    <a:pt x="102" y="91"/>
                    <a:pt x="102" y="91"/>
                    <a:pt x="102" y="91"/>
                  </a:cubicBezTo>
                  <a:cubicBezTo>
                    <a:pt x="102" y="100"/>
                    <a:pt x="114" y="106"/>
                    <a:pt x="129" y="106"/>
                  </a:cubicBezTo>
                  <a:cubicBezTo>
                    <a:pt x="145" y="106"/>
                    <a:pt x="156" y="100"/>
                    <a:pt x="156" y="91"/>
                  </a:cubicBezTo>
                  <a:cubicBezTo>
                    <a:pt x="156" y="87"/>
                    <a:pt x="156" y="87"/>
                    <a:pt x="156" y="87"/>
                  </a:cubicBezTo>
                  <a:lnTo>
                    <a:pt x="155" y="87"/>
                  </a:lnTo>
                  <a:close/>
                  <a:moveTo>
                    <a:pt x="27" y="82"/>
                  </a:moveTo>
                  <a:cubicBezTo>
                    <a:pt x="21" y="82"/>
                    <a:pt x="16" y="81"/>
                    <a:pt x="13" y="79"/>
                  </a:cubicBezTo>
                  <a:cubicBezTo>
                    <a:pt x="41" y="79"/>
                    <a:pt x="41" y="79"/>
                    <a:pt x="41" y="79"/>
                  </a:cubicBezTo>
                  <a:cubicBezTo>
                    <a:pt x="38" y="81"/>
                    <a:pt x="33" y="82"/>
                    <a:pt x="27" y="82"/>
                  </a:cubicBezTo>
                  <a:close/>
                  <a:moveTo>
                    <a:pt x="10" y="71"/>
                  </a:moveTo>
                  <a:cubicBezTo>
                    <a:pt x="26" y="35"/>
                    <a:pt x="26" y="35"/>
                    <a:pt x="26" y="35"/>
                  </a:cubicBezTo>
                  <a:cubicBezTo>
                    <a:pt x="43" y="71"/>
                    <a:pt x="43" y="71"/>
                    <a:pt x="43" y="71"/>
                  </a:cubicBezTo>
                  <a:lnTo>
                    <a:pt x="10" y="71"/>
                  </a:lnTo>
                  <a:close/>
                  <a:moveTo>
                    <a:pt x="71" y="115"/>
                  </a:moveTo>
                  <a:cubicBezTo>
                    <a:pt x="78" y="114"/>
                    <a:pt x="78" y="114"/>
                    <a:pt x="78" y="114"/>
                  </a:cubicBezTo>
                  <a:cubicBezTo>
                    <a:pt x="86" y="115"/>
                    <a:pt x="86" y="115"/>
                    <a:pt x="86" y="115"/>
                  </a:cubicBezTo>
                  <a:lnTo>
                    <a:pt x="71" y="115"/>
                  </a:lnTo>
                  <a:close/>
                  <a:moveTo>
                    <a:pt x="129" y="51"/>
                  </a:moveTo>
                  <a:cubicBezTo>
                    <a:pt x="146" y="87"/>
                    <a:pt x="146" y="87"/>
                    <a:pt x="146" y="87"/>
                  </a:cubicBezTo>
                  <a:cubicBezTo>
                    <a:pt x="113" y="87"/>
                    <a:pt x="113" y="87"/>
                    <a:pt x="113" y="87"/>
                  </a:cubicBezTo>
                  <a:lnTo>
                    <a:pt x="129" y="51"/>
                  </a:lnTo>
                  <a:close/>
                  <a:moveTo>
                    <a:pt x="129" y="98"/>
                  </a:moveTo>
                  <a:cubicBezTo>
                    <a:pt x="123" y="98"/>
                    <a:pt x="118" y="97"/>
                    <a:pt x="115" y="95"/>
                  </a:cubicBezTo>
                  <a:cubicBezTo>
                    <a:pt x="144" y="95"/>
                    <a:pt x="144" y="95"/>
                    <a:pt x="144" y="95"/>
                  </a:cubicBezTo>
                  <a:cubicBezTo>
                    <a:pt x="140" y="97"/>
                    <a:pt x="136" y="98"/>
                    <a:pt x="129" y="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noChangeAspect="1"/>
            </p:cNvSpPr>
            <p:nvPr/>
          </p:nvSpPr>
          <p:spPr bwMode="auto">
            <a:xfrm>
              <a:off x="8448927" y="4833776"/>
              <a:ext cx="425726" cy="414485"/>
            </a:xfrm>
            <a:custGeom>
              <a:avLst/>
              <a:gdLst>
                <a:gd name="T0" fmla="*/ 154 w 303"/>
                <a:gd name="T1" fmla="*/ 0 h 295"/>
                <a:gd name="T2" fmla="*/ 140 w 303"/>
                <a:gd name="T3" fmla="*/ 11 h 295"/>
                <a:gd name="T4" fmla="*/ 267 w 303"/>
                <a:gd name="T5" fmla="*/ 139 h 295"/>
                <a:gd name="T6" fmla="*/ 0 w 303"/>
                <a:gd name="T7" fmla="*/ 139 h 295"/>
                <a:gd name="T8" fmla="*/ 0 w 303"/>
                <a:gd name="T9" fmla="*/ 158 h 295"/>
                <a:gd name="T10" fmla="*/ 267 w 303"/>
                <a:gd name="T11" fmla="*/ 158 h 295"/>
                <a:gd name="T12" fmla="*/ 140 w 303"/>
                <a:gd name="T13" fmla="*/ 283 h 295"/>
                <a:gd name="T14" fmla="*/ 154 w 303"/>
                <a:gd name="T15" fmla="*/ 295 h 295"/>
                <a:gd name="T16" fmla="*/ 303 w 303"/>
                <a:gd name="T17" fmla="*/ 149 h 295"/>
                <a:gd name="T18" fmla="*/ 154 w 303"/>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295">
                  <a:moveTo>
                    <a:pt x="154" y="0"/>
                  </a:moveTo>
                  <a:lnTo>
                    <a:pt x="140" y="11"/>
                  </a:lnTo>
                  <a:lnTo>
                    <a:pt x="267" y="139"/>
                  </a:lnTo>
                  <a:lnTo>
                    <a:pt x="0" y="139"/>
                  </a:lnTo>
                  <a:lnTo>
                    <a:pt x="0" y="158"/>
                  </a:lnTo>
                  <a:lnTo>
                    <a:pt x="267" y="158"/>
                  </a:lnTo>
                  <a:lnTo>
                    <a:pt x="140" y="283"/>
                  </a:lnTo>
                  <a:lnTo>
                    <a:pt x="154" y="295"/>
                  </a:lnTo>
                  <a:lnTo>
                    <a:pt x="303" y="149"/>
                  </a:lnTo>
                  <a:lnTo>
                    <a:pt x="15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7"/>
            <p:cNvSpPr>
              <a:spLocks noChangeAspect="1" noEditPoints="1"/>
            </p:cNvSpPr>
            <p:nvPr/>
          </p:nvSpPr>
          <p:spPr bwMode="auto">
            <a:xfrm>
              <a:off x="7528599" y="4831669"/>
              <a:ext cx="418700" cy="418700"/>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noChangeAspect="1" noEditPoints="1"/>
            </p:cNvSpPr>
            <p:nvPr/>
          </p:nvSpPr>
          <p:spPr bwMode="auto">
            <a:xfrm>
              <a:off x="3225155" y="4854851"/>
              <a:ext cx="372334" cy="372334"/>
            </a:xfrm>
            <a:custGeom>
              <a:avLst/>
              <a:gdLst>
                <a:gd name="T0" fmla="*/ 48 w 112"/>
                <a:gd name="T1" fmla="*/ 112 h 112"/>
                <a:gd name="T2" fmla="*/ 48 w 112"/>
                <a:gd name="T3" fmla="*/ 80 h 112"/>
                <a:gd name="T4" fmla="*/ 112 w 112"/>
                <a:gd name="T5" fmla="*/ 80 h 112"/>
                <a:gd name="T6" fmla="*/ 112 w 112"/>
                <a:gd name="T7" fmla="*/ 28 h 112"/>
                <a:gd name="T8" fmla="*/ 84 w 112"/>
                <a:gd name="T9" fmla="*/ 0 h 112"/>
                <a:gd name="T10" fmla="*/ 28 w 112"/>
                <a:gd name="T11" fmla="*/ 0 h 112"/>
                <a:gd name="T12" fmla="*/ 0 w 112"/>
                <a:gd name="T13" fmla="*/ 28 h 112"/>
                <a:gd name="T14" fmla="*/ 0 w 112"/>
                <a:gd name="T15" fmla="*/ 80 h 112"/>
                <a:gd name="T16" fmla="*/ 40 w 112"/>
                <a:gd name="T17" fmla="*/ 80 h 112"/>
                <a:gd name="T18" fmla="*/ 40 w 112"/>
                <a:gd name="T19" fmla="*/ 112 h 112"/>
                <a:gd name="T20" fmla="*/ 48 w 112"/>
                <a:gd name="T21" fmla="*/ 112 h 112"/>
                <a:gd name="T22" fmla="*/ 84 w 112"/>
                <a:gd name="T23" fmla="*/ 8 h 112"/>
                <a:gd name="T24" fmla="*/ 104 w 112"/>
                <a:gd name="T25" fmla="*/ 28 h 112"/>
                <a:gd name="T26" fmla="*/ 104 w 112"/>
                <a:gd name="T27" fmla="*/ 72 h 112"/>
                <a:gd name="T28" fmla="*/ 64 w 112"/>
                <a:gd name="T29" fmla="*/ 72 h 112"/>
                <a:gd name="T30" fmla="*/ 64 w 112"/>
                <a:gd name="T31" fmla="*/ 28 h 112"/>
                <a:gd name="T32" fmla="*/ 84 w 112"/>
                <a:gd name="T33" fmla="*/ 8 h 112"/>
                <a:gd name="T34" fmla="*/ 8 w 112"/>
                <a:gd name="T35" fmla="*/ 28 h 112"/>
                <a:gd name="T36" fmla="*/ 28 w 112"/>
                <a:gd name="T37" fmla="*/ 8 h 112"/>
                <a:gd name="T38" fmla="*/ 65 w 112"/>
                <a:gd name="T39" fmla="*/ 8 h 112"/>
                <a:gd name="T40" fmla="*/ 56 w 112"/>
                <a:gd name="T41" fmla="*/ 28 h 112"/>
                <a:gd name="T42" fmla="*/ 56 w 112"/>
                <a:gd name="T43" fmla="*/ 72 h 112"/>
                <a:gd name="T44" fmla="*/ 8 w 112"/>
                <a:gd name="T45" fmla="*/ 72 h 112"/>
                <a:gd name="T46" fmla="*/ 8 w 112"/>
                <a:gd name="T47" fmla="*/ 28 h 112"/>
                <a:gd name="T48" fmla="*/ 24 w 112"/>
                <a:gd name="T49" fmla="*/ 28 h 112"/>
                <a:gd name="T50" fmla="*/ 48 w 112"/>
                <a:gd name="T51" fmla="*/ 28 h 112"/>
                <a:gd name="T52" fmla="*/ 48 w 112"/>
                <a:gd name="T53" fmla="*/ 36 h 112"/>
                <a:gd name="T54" fmla="*/ 32 w 112"/>
                <a:gd name="T55" fmla="*/ 36 h 112"/>
                <a:gd name="T56" fmla="*/ 32 w 112"/>
                <a:gd name="T57" fmla="*/ 44 h 112"/>
                <a:gd name="T58" fmla="*/ 24 w 112"/>
                <a:gd name="T59" fmla="*/ 44 h 112"/>
                <a:gd name="T60" fmla="*/ 24 w 112"/>
                <a:gd name="T61"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112">
                  <a:moveTo>
                    <a:pt x="48" y="112"/>
                  </a:moveTo>
                  <a:cubicBezTo>
                    <a:pt x="48" y="80"/>
                    <a:pt x="48" y="80"/>
                    <a:pt x="48" y="80"/>
                  </a:cubicBezTo>
                  <a:cubicBezTo>
                    <a:pt x="112" y="80"/>
                    <a:pt x="112" y="80"/>
                    <a:pt x="112" y="80"/>
                  </a:cubicBezTo>
                  <a:cubicBezTo>
                    <a:pt x="112" y="28"/>
                    <a:pt x="112" y="28"/>
                    <a:pt x="112" y="28"/>
                  </a:cubicBezTo>
                  <a:cubicBezTo>
                    <a:pt x="112" y="12"/>
                    <a:pt x="100" y="0"/>
                    <a:pt x="84" y="0"/>
                  </a:cubicBezTo>
                  <a:cubicBezTo>
                    <a:pt x="28" y="0"/>
                    <a:pt x="28" y="0"/>
                    <a:pt x="28" y="0"/>
                  </a:cubicBezTo>
                  <a:cubicBezTo>
                    <a:pt x="13" y="0"/>
                    <a:pt x="0" y="12"/>
                    <a:pt x="0" y="28"/>
                  </a:cubicBezTo>
                  <a:cubicBezTo>
                    <a:pt x="0" y="80"/>
                    <a:pt x="0" y="80"/>
                    <a:pt x="0" y="80"/>
                  </a:cubicBezTo>
                  <a:cubicBezTo>
                    <a:pt x="40" y="80"/>
                    <a:pt x="40" y="80"/>
                    <a:pt x="40" y="80"/>
                  </a:cubicBezTo>
                  <a:cubicBezTo>
                    <a:pt x="40" y="112"/>
                    <a:pt x="40" y="112"/>
                    <a:pt x="40" y="112"/>
                  </a:cubicBezTo>
                  <a:lnTo>
                    <a:pt x="48" y="112"/>
                  </a:lnTo>
                  <a:close/>
                  <a:moveTo>
                    <a:pt x="84" y="8"/>
                  </a:moveTo>
                  <a:cubicBezTo>
                    <a:pt x="95" y="8"/>
                    <a:pt x="104" y="17"/>
                    <a:pt x="104" y="28"/>
                  </a:cubicBezTo>
                  <a:cubicBezTo>
                    <a:pt x="104" y="72"/>
                    <a:pt x="104" y="72"/>
                    <a:pt x="104" y="72"/>
                  </a:cubicBezTo>
                  <a:cubicBezTo>
                    <a:pt x="64" y="72"/>
                    <a:pt x="64" y="72"/>
                    <a:pt x="64" y="72"/>
                  </a:cubicBezTo>
                  <a:cubicBezTo>
                    <a:pt x="64" y="28"/>
                    <a:pt x="64" y="28"/>
                    <a:pt x="64" y="28"/>
                  </a:cubicBezTo>
                  <a:cubicBezTo>
                    <a:pt x="64" y="17"/>
                    <a:pt x="73" y="8"/>
                    <a:pt x="84" y="8"/>
                  </a:cubicBezTo>
                  <a:close/>
                  <a:moveTo>
                    <a:pt x="8" y="28"/>
                  </a:moveTo>
                  <a:cubicBezTo>
                    <a:pt x="8" y="17"/>
                    <a:pt x="17" y="8"/>
                    <a:pt x="28" y="8"/>
                  </a:cubicBezTo>
                  <a:cubicBezTo>
                    <a:pt x="65" y="8"/>
                    <a:pt x="65" y="8"/>
                    <a:pt x="65" y="8"/>
                  </a:cubicBezTo>
                  <a:cubicBezTo>
                    <a:pt x="59" y="13"/>
                    <a:pt x="56" y="20"/>
                    <a:pt x="56" y="28"/>
                  </a:cubicBezTo>
                  <a:cubicBezTo>
                    <a:pt x="56" y="72"/>
                    <a:pt x="56" y="72"/>
                    <a:pt x="56" y="72"/>
                  </a:cubicBezTo>
                  <a:cubicBezTo>
                    <a:pt x="8" y="72"/>
                    <a:pt x="8" y="72"/>
                    <a:pt x="8" y="72"/>
                  </a:cubicBezTo>
                  <a:lnTo>
                    <a:pt x="8" y="28"/>
                  </a:lnTo>
                  <a:close/>
                  <a:moveTo>
                    <a:pt x="24" y="28"/>
                  </a:moveTo>
                  <a:cubicBezTo>
                    <a:pt x="48" y="28"/>
                    <a:pt x="48" y="28"/>
                    <a:pt x="48" y="28"/>
                  </a:cubicBezTo>
                  <a:cubicBezTo>
                    <a:pt x="48" y="36"/>
                    <a:pt x="48" y="36"/>
                    <a:pt x="48" y="36"/>
                  </a:cubicBezTo>
                  <a:cubicBezTo>
                    <a:pt x="32" y="36"/>
                    <a:pt x="32" y="36"/>
                    <a:pt x="32" y="36"/>
                  </a:cubicBezTo>
                  <a:cubicBezTo>
                    <a:pt x="32" y="44"/>
                    <a:pt x="32" y="44"/>
                    <a:pt x="32" y="44"/>
                  </a:cubicBezTo>
                  <a:cubicBezTo>
                    <a:pt x="24" y="44"/>
                    <a:pt x="24" y="44"/>
                    <a:pt x="24" y="44"/>
                  </a:cubicBezTo>
                  <a:lnTo>
                    <a:pt x="24" y="2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noChangeAspect="1" noEditPoints="1"/>
            </p:cNvSpPr>
            <p:nvPr/>
          </p:nvSpPr>
          <p:spPr bwMode="auto">
            <a:xfrm>
              <a:off x="4139426" y="4860471"/>
              <a:ext cx="365309" cy="361094"/>
            </a:xfrm>
            <a:custGeom>
              <a:avLst/>
              <a:gdLst>
                <a:gd name="T0" fmla="*/ 92 w 260"/>
                <a:gd name="T1" fmla="*/ 35 h 257"/>
                <a:gd name="T2" fmla="*/ 111 w 260"/>
                <a:gd name="T3" fmla="*/ 35 h 257"/>
                <a:gd name="T4" fmla="*/ 111 w 260"/>
                <a:gd name="T5" fmla="*/ 111 h 257"/>
                <a:gd name="T6" fmla="*/ 35 w 260"/>
                <a:gd name="T7" fmla="*/ 111 h 257"/>
                <a:gd name="T8" fmla="*/ 35 w 260"/>
                <a:gd name="T9" fmla="*/ 92 h 257"/>
                <a:gd name="T10" fmla="*/ 78 w 260"/>
                <a:gd name="T11" fmla="*/ 92 h 257"/>
                <a:gd name="T12" fmla="*/ 0 w 260"/>
                <a:gd name="T13" fmla="*/ 11 h 257"/>
                <a:gd name="T14" fmla="*/ 14 w 260"/>
                <a:gd name="T15" fmla="*/ 0 h 257"/>
                <a:gd name="T16" fmla="*/ 92 w 260"/>
                <a:gd name="T17" fmla="*/ 78 h 257"/>
                <a:gd name="T18" fmla="*/ 92 w 260"/>
                <a:gd name="T19" fmla="*/ 35 h 257"/>
                <a:gd name="T20" fmla="*/ 224 w 260"/>
                <a:gd name="T21" fmla="*/ 92 h 257"/>
                <a:gd name="T22" fmla="*/ 182 w 260"/>
                <a:gd name="T23" fmla="*/ 92 h 257"/>
                <a:gd name="T24" fmla="*/ 260 w 260"/>
                <a:gd name="T25" fmla="*/ 11 h 257"/>
                <a:gd name="T26" fmla="*/ 246 w 260"/>
                <a:gd name="T27" fmla="*/ 0 h 257"/>
                <a:gd name="T28" fmla="*/ 168 w 260"/>
                <a:gd name="T29" fmla="*/ 78 h 257"/>
                <a:gd name="T30" fmla="*/ 168 w 260"/>
                <a:gd name="T31" fmla="*/ 35 h 257"/>
                <a:gd name="T32" fmla="*/ 149 w 260"/>
                <a:gd name="T33" fmla="*/ 35 h 257"/>
                <a:gd name="T34" fmla="*/ 149 w 260"/>
                <a:gd name="T35" fmla="*/ 111 h 257"/>
                <a:gd name="T36" fmla="*/ 224 w 260"/>
                <a:gd name="T37" fmla="*/ 111 h 257"/>
                <a:gd name="T38" fmla="*/ 224 w 260"/>
                <a:gd name="T39" fmla="*/ 92 h 257"/>
                <a:gd name="T40" fmla="*/ 224 w 260"/>
                <a:gd name="T41" fmla="*/ 167 h 257"/>
                <a:gd name="T42" fmla="*/ 224 w 260"/>
                <a:gd name="T43" fmla="*/ 149 h 257"/>
                <a:gd name="T44" fmla="*/ 149 w 260"/>
                <a:gd name="T45" fmla="*/ 149 h 257"/>
                <a:gd name="T46" fmla="*/ 149 w 260"/>
                <a:gd name="T47" fmla="*/ 224 h 257"/>
                <a:gd name="T48" fmla="*/ 168 w 260"/>
                <a:gd name="T49" fmla="*/ 224 h 257"/>
                <a:gd name="T50" fmla="*/ 168 w 260"/>
                <a:gd name="T51" fmla="*/ 179 h 257"/>
                <a:gd name="T52" fmla="*/ 246 w 260"/>
                <a:gd name="T53" fmla="*/ 257 h 257"/>
                <a:gd name="T54" fmla="*/ 260 w 260"/>
                <a:gd name="T55" fmla="*/ 245 h 257"/>
                <a:gd name="T56" fmla="*/ 182 w 260"/>
                <a:gd name="T57" fmla="*/ 167 h 257"/>
                <a:gd name="T58" fmla="*/ 224 w 260"/>
                <a:gd name="T59" fmla="*/ 167 h 257"/>
                <a:gd name="T60" fmla="*/ 35 w 260"/>
                <a:gd name="T61" fmla="*/ 167 h 257"/>
                <a:gd name="T62" fmla="*/ 78 w 260"/>
                <a:gd name="T63" fmla="*/ 167 h 257"/>
                <a:gd name="T64" fmla="*/ 0 w 260"/>
                <a:gd name="T65" fmla="*/ 245 h 257"/>
                <a:gd name="T66" fmla="*/ 14 w 260"/>
                <a:gd name="T67" fmla="*/ 257 h 257"/>
                <a:gd name="T68" fmla="*/ 92 w 260"/>
                <a:gd name="T69" fmla="*/ 179 h 257"/>
                <a:gd name="T70" fmla="*/ 92 w 260"/>
                <a:gd name="T71" fmla="*/ 224 h 257"/>
                <a:gd name="T72" fmla="*/ 111 w 260"/>
                <a:gd name="T73" fmla="*/ 224 h 257"/>
                <a:gd name="T74" fmla="*/ 111 w 260"/>
                <a:gd name="T75" fmla="*/ 149 h 257"/>
                <a:gd name="T76" fmla="*/ 35 w 260"/>
                <a:gd name="T77" fmla="*/ 149 h 257"/>
                <a:gd name="T78" fmla="*/ 35 w 260"/>
                <a:gd name="T79" fmla="*/ 16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0" h="257">
                  <a:moveTo>
                    <a:pt x="92" y="35"/>
                  </a:moveTo>
                  <a:lnTo>
                    <a:pt x="111" y="35"/>
                  </a:lnTo>
                  <a:lnTo>
                    <a:pt x="111" y="111"/>
                  </a:lnTo>
                  <a:lnTo>
                    <a:pt x="35" y="111"/>
                  </a:lnTo>
                  <a:lnTo>
                    <a:pt x="35" y="92"/>
                  </a:lnTo>
                  <a:lnTo>
                    <a:pt x="78" y="92"/>
                  </a:lnTo>
                  <a:lnTo>
                    <a:pt x="0" y="11"/>
                  </a:lnTo>
                  <a:lnTo>
                    <a:pt x="14" y="0"/>
                  </a:lnTo>
                  <a:lnTo>
                    <a:pt x="92" y="78"/>
                  </a:lnTo>
                  <a:lnTo>
                    <a:pt x="92" y="35"/>
                  </a:lnTo>
                  <a:close/>
                  <a:moveTo>
                    <a:pt x="224" y="92"/>
                  </a:moveTo>
                  <a:lnTo>
                    <a:pt x="182" y="92"/>
                  </a:lnTo>
                  <a:lnTo>
                    <a:pt x="260" y="11"/>
                  </a:lnTo>
                  <a:lnTo>
                    <a:pt x="246" y="0"/>
                  </a:lnTo>
                  <a:lnTo>
                    <a:pt x="168" y="78"/>
                  </a:lnTo>
                  <a:lnTo>
                    <a:pt x="168" y="35"/>
                  </a:lnTo>
                  <a:lnTo>
                    <a:pt x="149" y="35"/>
                  </a:lnTo>
                  <a:lnTo>
                    <a:pt x="149" y="111"/>
                  </a:lnTo>
                  <a:lnTo>
                    <a:pt x="224" y="111"/>
                  </a:lnTo>
                  <a:lnTo>
                    <a:pt x="224" y="92"/>
                  </a:lnTo>
                  <a:close/>
                  <a:moveTo>
                    <a:pt x="224" y="167"/>
                  </a:moveTo>
                  <a:lnTo>
                    <a:pt x="224" y="149"/>
                  </a:lnTo>
                  <a:lnTo>
                    <a:pt x="149" y="149"/>
                  </a:lnTo>
                  <a:lnTo>
                    <a:pt x="149" y="224"/>
                  </a:lnTo>
                  <a:lnTo>
                    <a:pt x="168" y="224"/>
                  </a:lnTo>
                  <a:lnTo>
                    <a:pt x="168" y="179"/>
                  </a:lnTo>
                  <a:lnTo>
                    <a:pt x="246" y="257"/>
                  </a:lnTo>
                  <a:lnTo>
                    <a:pt x="260" y="245"/>
                  </a:lnTo>
                  <a:lnTo>
                    <a:pt x="182" y="167"/>
                  </a:lnTo>
                  <a:lnTo>
                    <a:pt x="224" y="167"/>
                  </a:lnTo>
                  <a:close/>
                  <a:moveTo>
                    <a:pt x="35" y="167"/>
                  </a:moveTo>
                  <a:lnTo>
                    <a:pt x="78" y="167"/>
                  </a:lnTo>
                  <a:lnTo>
                    <a:pt x="0" y="245"/>
                  </a:lnTo>
                  <a:lnTo>
                    <a:pt x="14" y="257"/>
                  </a:lnTo>
                  <a:lnTo>
                    <a:pt x="92" y="179"/>
                  </a:lnTo>
                  <a:lnTo>
                    <a:pt x="92" y="224"/>
                  </a:lnTo>
                  <a:lnTo>
                    <a:pt x="111" y="224"/>
                  </a:lnTo>
                  <a:lnTo>
                    <a:pt x="111" y="149"/>
                  </a:lnTo>
                  <a:lnTo>
                    <a:pt x="35" y="149"/>
                  </a:lnTo>
                  <a:lnTo>
                    <a:pt x="35"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noChangeAspect="1" noEditPoints="1"/>
            </p:cNvSpPr>
            <p:nvPr/>
          </p:nvSpPr>
          <p:spPr bwMode="auto">
            <a:xfrm>
              <a:off x="1343162" y="4868200"/>
              <a:ext cx="397625" cy="345638"/>
            </a:xfrm>
            <a:custGeom>
              <a:avLst/>
              <a:gdLst>
                <a:gd name="T0" fmla="*/ 92 w 120"/>
                <a:gd name="T1" fmla="*/ 40 h 104"/>
                <a:gd name="T2" fmla="*/ 64 w 120"/>
                <a:gd name="T3" fmla="*/ 40 h 104"/>
                <a:gd name="T4" fmla="*/ 64 w 120"/>
                <a:gd name="T5" fmla="*/ 32 h 104"/>
                <a:gd name="T6" fmla="*/ 76 w 120"/>
                <a:gd name="T7" fmla="*/ 16 h 104"/>
                <a:gd name="T8" fmla="*/ 60 w 120"/>
                <a:gd name="T9" fmla="*/ 0 h 104"/>
                <a:gd name="T10" fmla="*/ 44 w 120"/>
                <a:gd name="T11" fmla="*/ 16 h 104"/>
                <a:gd name="T12" fmla="*/ 56 w 120"/>
                <a:gd name="T13" fmla="*/ 32 h 104"/>
                <a:gd name="T14" fmla="*/ 56 w 120"/>
                <a:gd name="T15" fmla="*/ 40 h 104"/>
                <a:gd name="T16" fmla="*/ 28 w 120"/>
                <a:gd name="T17" fmla="*/ 40 h 104"/>
                <a:gd name="T18" fmla="*/ 0 w 120"/>
                <a:gd name="T19" fmla="*/ 104 h 104"/>
                <a:gd name="T20" fmla="*/ 120 w 120"/>
                <a:gd name="T21" fmla="*/ 104 h 104"/>
                <a:gd name="T22" fmla="*/ 92 w 120"/>
                <a:gd name="T23" fmla="*/ 40 h 104"/>
                <a:gd name="T24" fmla="*/ 52 w 120"/>
                <a:gd name="T25" fmla="*/ 16 h 104"/>
                <a:gd name="T26" fmla="*/ 60 w 120"/>
                <a:gd name="T27" fmla="*/ 8 h 104"/>
                <a:gd name="T28" fmla="*/ 68 w 120"/>
                <a:gd name="T29" fmla="*/ 16 h 104"/>
                <a:gd name="T30" fmla="*/ 60 w 120"/>
                <a:gd name="T31" fmla="*/ 24 h 104"/>
                <a:gd name="T32" fmla="*/ 52 w 120"/>
                <a:gd name="T33" fmla="*/ 16 h 104"/>
                <a:gd name="T34" fmla="*/ 79 w 120"/>
                <a:gd name="T35" fmla="*/ 80 h 104"/>
                <a:gd name="T36" fmla="*/ 83 w 120"/>
                <a:gd name="T37" fmla="*/ 96 h 104"/>
                <a:gd name="T38" fmla="*/ 37 w 120"/>
                <a:gd name="T39" fmla="*/ 96 h 104"/>
                <a:gd name="T40" fmla="*/ 41 w 120"/>
                <a:gd name="T41" fmla="*/ 80 h 104"/>
                <a:gd name="T42" fmla="*/ 79 w 120"/>
                <a:gd name="T43" fmla="*/ 80 h 104"/>
                <a:gd name="T44" fmla="*/ 87 w 120"/>
                <a:gd name="T45" fmla="*/ 80 h 104"/>
                <a:gd name="T46" fmla="*/ 101 w 120"/>
                <a:gd name="T47" fmla="*/ 80 h 104"/>
                <a:gd name="T48" fmla="*/ 108 w 120"/>
                <a:gd name="T49" fmla="*/ 96 h 104"/>
                <a:gd name="T50" fmla="*/ 91 w 120"/>
                <a:gd name="T51" fmla="*/ 96 h 104"/>
                <a:gd name="T52" fmla="*/ 87 w 120"/>
                <a:gd name="T53" fmla="*/ 80 h 104"/>
                <a:gd name="T54" fmla="*/ 83 w 120"/>
                <a:gd name="T55" fmla="*/ 64 h 104"/>
                <a:gd name="T56" fmla="*/ 94 w 120"/>
                <a:gd name="T57" fmla="*/ 64 h 104"/>
                <a:gd name="T58" fmla="*/ 97 w 120"/>
                <a:gd name="T59" fmla="*/ 72 h 104"/>
                <a:gd name="T60" fmla="*/ 85 w 120"/>
                <a:gd name="T61" fmla="*/ 72 h 104"/>
                <a:gd name="T62" fmla="*/ 83 w 120"/>
                <a:gd name="T63" fmla="*/ 64 h 104"/>
                <a:gd name="T64" fmla="*/ 90 w 120"/>
                <a:gd name="T65" fmla="*/ 56 h 104"/>
                <a:gd name="T66" fmla="*/ 81 w 120"/>
                <a:gd name="T67" fmla="*/ 56 h 104"/>
                <a:gd name="T68" fmla="*/ 79 w 120"/>
                <a:gd name="T69" fmla="*/ 48 h 104"/>
                <a:gd name="T70" fmla="*/ 87 w 120"/>
                <a:gd name="T71" fmla="*/ 48 h 104"/>
                <a:gd name="T72" fmla="*/ 90 w 120"/>
                <a:gd name="T73" fmla="*/ 56 h 104"/>
                <a:gd name="T74" fmla="*/ 71 w 120"/>
                <a:gd name="T75" fmla="*/ 48 h 104"/>
                <a:gd name="T76" fmla="*/ 77 w 120"/>
                <a:gd name="T77" fmla="*/ 72 h 104"/>
                <a:gd name="T78" fmla="*/ 64 w 120"/>
                <a:gd name="T79" fmla="*/ 72 h 104"/>
                <a:gd name="T80" fmla="*/ 64 w 120"/>
                <a:gd name="T81" fmla="*/ 48 h 104"/>
                <a:gd name="T82" fmla="*/ 71 w 120"/>
                <a:gd name="T83" fmla="*/ 48 h 104"/>
                <a:gd name="T84" fmla="*/ 33 w 120"/>
                <a:gd name="T85" fmla="*/ 48 h 104"/>
                <a:gd name="T86" fmla="*/ 56 w 120"/>
                <a:gd name="T87" fmla="*/ 48 h 104"/>
                <a:gd name="T88" fmla="*/ 56 w 120"/>
                <a:gd name="T89" fmla="*/ 72 h 104"/>
                <a:gd name="T90" fmla="*/ 22 w 120"/>
                <a:gd name="T91" fmla="*/ 72 h 104"/>
                <a:gd name="T92" fmla="*/ 33 w 120"/>
                <a:gd name="T93" fmla="*/ 48 h 104"/>
                <a:gd name="T94" fmla="*/ 19 w 120"/>
                <a:gd name="T95" fmla="*/ 80 h 104"/>
                <a:gd name="T96" fmla="*/ 33 w 120"/>
                <a:gd name="T97" fmla="*/ 80 h 104"/>
                <a:gd name="T98" fmla="*/ 29 w 120"/>
                <a:gd name="T99" fmla="*/ 96 h 104"/>
                <a:gd name="T100" fmla="*/ 12 w 120"/>
                <a:gd name="T101" fmla="*/ 96 h 104"/>
                <a:gd name="T102" fmla="*/ 19 w 120"/>
                <a:gd name="T103"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04">
                  <a:moveTo>
                    <a:pt x="92" y="40"/>
                  </a:moveTo>
                  <a:cubicBezTo>
                    <a:pt x="64" y="40"/>
                    <a:pt x="64" y="40"/>
                    <a:pt x="64" y="40"/>
                  </a:cubicBezTo>
                  <a:cubicBezTo>
                    <a:pt x="64" y="32"/>
                    <a:pt x="64" y="32"/>
                    <a:pt x="64" y="32"/>
                  </a:cubicBezTo>
                  <a:cubicBezTo>
                    <a:pt x="71" y="30"/>
                    <a:pt x="76" y="24"/>
                    <a:pt x="76" y="16"/>
                  </a:cubicBezTo>
                  <a:cubicBezTo>
                    <a:pt x="76" y="8"/>
                    <a:pt x="69" y="0"/>
                    <a:pt x="60" y="0"/>
                  </a:cubicBezTo>
                  <a:cubicBezTo>
                    <a:pt x="51" y="0"/>
                    <a:pt x="44" y="8"/>
                    <a:pt x="44" y="16"/>
                  </a:cubicBezTo>
                  <a:cubicBezTo>
                    <a:pt x="44" y="24"/>
                    <a:pt x="49" y="30"/>
                    <a:pt x="56" y="32"/>
                  </a:cubicBezTo>
                  <a:cubicBezTo>
                    <a:pt x="56" y="40"/>
                    <a:pt x="56" y="40"/>
                    <a:pt x="56" y="40"/>
                  </a:cubicBezTo>
                  <a:cubicBezTo>
                    <a:pt x="28" y="40"/>
                    <a:pt x="28" y="40"/>
                    <a:pt x="28" y="40"/>
                  </a:cubicBezTo>
                  <a:cubicBezTo>
                    <a:pt x="0" y="104"/>
                    <a:pt x="0" y="104"/>
                    <a:pt x="0" y="104"/>
                  </a:cubicBezTo>
                  <a:cubicBezTo>
                    <a:pt x="120" y="104"/>
                    <a:pt x="120" y="104"/>
                    <a:pt x="120" y="104"/>
                  </a:cubicBezTo>
                  <a:lnTo>
                    <a:pt x="92" y="40"/>
                  </a:lnTo>
                  <a:close/>
                  <a:moveTo>
                    <a:pt x="52" y="16"/>
                  </a:moveTo>
                  <a:cubicBezTo>
                    <a:pt x="52" y="12"/>
                    <a:pt x="55" y="8"/>
                    <a:pt x="60" y="8"/>
                  </a:cubicBezTo>
                  <a:cubicBezTo>
                    <a:pt x="64" y="8"/>
                    <a:pt x="68" y="12"/>
                    <a:pt x="68" y="16"/>
                  </a:cubicBezTo>
                  <a:cubicBezTo>
                    <a:pt x="68" y="21"/>
                    <a:pt x="64" y="24"/>
                    <a:pt x="60" y="24"/>
                  </a:cubicBezTo>
                  <a:cubicBezTo>
                    <a:pt x="55" y="24"/>
                    <a:pt x="52" y="21"/>
                    <a:pt x="52" y="16"/>
                  </a:cubicBezTo>
                  <a:close/>
                  <a:moveTo>
                    <a:pt x="79" y="80"/>
                  </a:moveTo>
                  <a:cubicBezTo>
                    <a:pt x="83" y="96"/>
                    <a:pt x="83" y="96"/>
                    <a:pt x="83" y="96"/>
                  </a:cubicBezTo>
                  <a:cubicBezTo>
                    <a:pt x="37" y="96"/>
                    <a:pt x="37" y="96"/>
                    <a:pt x="37" y="96"/>
                  </a:cubicBezTo>
                  <a:cubicBezTo>
                    <a:pt x="41" y="80"/>
                    <a:pt x="41" y="80"/>
                    <a:pt x="41" y="80"/>
                  </a:cubicBezTo>
                  <a:lnTo>
                    <a:pt x="79" y="80"/>
                  </a:lnTo>
                  <a:close/>
                  <a:moveTo>
                    <a:pt x="87" y="80"/>
                  </a:moveTo>
                  <a:cubicBezTo>
                    <a:pt x="101" y="80"/>
                    <a:pt x="101" y="80"/>
                    <a:pt x="101" y="80"/>
                  </a:cubicBezTo>
                  <a:cubicBezTo>
                    <a:pt x="108" y="96"/>
                    <a:pt x="108" y="96"/>
                    <a:pt x="108" y="96"/>
                  </a:cubicBezTo>
                  <a:cubicBezTo>
                    <a:pt x="91" y="96"/>
                    <a:pt x="91" y="96"/>
                    <a:pt x="91" y="96"/>
                  </a:cubicBezTo>
                  <a:lnTo>
                    <a:pt x="87" y="80"/>
                  </a:lnTo>
                  <a:close/>
                  <a:moveTo>
                    <a:pt x="83" y="64"/>
                  </a:moveTo>
                  <a:cubicBezTo>
                    <a:pt x="94" y="64"/>
                    <a:pt x="94" y="64"/>
                    <a:pt x="94" y="64"/>
                  </a:cubicBezTo>
                  <a:cubicBezTo>
                    <a:pt x="97" y="72"/>
                    <a:pt x="97" y="72"/>
                    <a:pt x="97" y="72"/>
                  </a:cubicBezTo>
                  <a:cubicBezTo>
                    <a:pt x="85" y="72"/>
                    <a:pt x="85" y="72"/>
                    <a:pt x="85" y="72"/>
                  </a:cubicBezTo>
                  <a:lnTo>
                    <a:pt x="83" y="64"/>
                  </a:lnTo>
                  <a:close/>
                  <a:moveTo>
                    <a:pt x="90" y="56"/>
                  </a:moveTo>
                  <a:cubicBezTo>
                    <a:pt x="81" y="56"/>
                    <a:pt x="81" y="56"/>
                    <a:pt x="81" y="56"/>
                  </a:cubicBezTo>
                  <a:cubicBezTo>
                    <a:pt x="79" y="48"/>
                    <a:pt x="79" y="48"/>
                    <a:pt x="79" y="48"/>
                  </a:cubicBezTo>
                  <a:cubicBezTo>
                    <a:pt x="87" y="48"/>
                    <a:pt x="87" y="48"/>
                    <a:pt x="87" y="48"/>
                  </a:cubicBezTo>
                  <a:lnTo>
                    <a:pt x="90" y="56"/>
                  </a:lnTo>
                  <a:close/>
                  <a:moveTo>
                    <a:pt x="71" y="48"/>
                  </a:moveTo>
                  <a:cubicBezTo>
                    <a:pt x="77" y="72"/>
                    <a:pt x="77" y="72"/>
                    <a:pt x="77" y="72"/>
                  </a:cubicBezTo>
                  <a:cubicBezTo>
                    <a:pt x="64" y="72"/>
                    <a:pt x="64" y="72"/>
                    <a:pt x="64" y="72"/>
                  </a:cubicBezTo>
                  <a:cubicBezTo>
                    <a:pt x="64" y="48"/>
                    <a:pt x="64" y="48"/>
                    <a:pt x="64" y="48"/>
                  </a:cubicBezTo>
                  <a:lnTo>
                    <a:pt x="71" y="48"/>
                  </a:lnTo>
                  <a:close/>
                  <a:moveTo>
                    <a:pt x="33" y="48"/>
                  </a:moveTo>
                  <a:cubicBezTo>
                    <a:pt x="56" y="48"/>
                    <a:pt x="56" y="48"/>
                    <a:pt x="56" y="48"/>
                  </a:cubicBezTo>
                  <a:cubicBezTo>
                    <a:pt x="56" y="72"/>
                    <a:pt x="56" y="72"/>
                    <a:pt x="56" y="72"/>
                  </a:cubicBezTo>
                  <a:cubicBezTo>
                    <a:pt x="22" y="72"/>
                    <a:pt x="22" y="72"/>
                    <a:pt x="22" y="72"/>
                  </a:cubicBezTo>
                  <a:lnTo>
                    <a:pt x="33" y="48"/>
                  </a:lnTo>
                  <a:close/>
                  <a:moveTo>
                    <a:pt x="19" y="80"/>
                  </a:moveTo>
                  <a:cubicBezTo>
                    <a:pt x="33" y="80"/>
                    <a:pt x="33" y="80"/>
                    <a:pt x="33" y="80"/>
                  </a:cubicBezTo>
                  <a:cubicBezTo>
                    <a:pt x="29" y="96"/>
                    <a:pt x="29" y="96"/>
                    <a:pt x="29" y="96"/>
                  </a:cubicBezTo>
                  <a:cubicBezTo>
                    <a:pt x="12" y="96"/>
                    <a:pt x="12" y="96"/>
                    <a:pt x="12" y="96"/>
                  </a:cubicBezTo>
                  <a:lnTo>
                    <a:pt x="19" y="8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noChangeAspect="1" noEditPoints="1"/>
            </p:cNvSpPr>
            <p:nvPr/>
          </p:nvSpPr>
          <p:spPr bwMode="auto">
            <a:xfrm>
              <a:off x="422287" y="4830263"/>
              <a:ext cx="422916" cy="421510"/>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26"/>
            <p:cNvSpPr>
              <a:spLocks noChangeAspect="1" noEditPoints="1"/>
            </p:cNvSpPr>
            <p:nvPr/>
          </p:nvSpPr>
          <p:spPr bwMode="auto">
            <a:xfrm>
              <a:off x="3212282" y="1950177"/>
              <a:ext cx="398080" cy="404649"/>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27"/>
            <p:cNvSpPr>
              <a:spLocks noChangeAspect="1" noEditPoints="1"/>
            </p:cNvSpPr>
            <p:nvPr/>
          </p:nvSpPr>
          <p:spPr bwMode="auto">
            <a:xfrm>
              <a:off x="9385515" y="1950177"/>
              <a:ext cx="396766" cy="404649"/>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 name="T20" fmla="*/ 90 w 128"/>
                <a:gd name="T21" fmla="*/ 85 h 128"/>
                <a:gd name="T22" fmla="*/ 68 w 128"/>
                <a:gd name="T23" fmla="*/ 62 h 128"/>
                <a:gd name="T24" fmla="*/ 68 w 128"/>
                <a:gd name="T25" fmla="*/ 24 h 128"/>
                <a:gd name="T26" fmla="*/ 60 w 128"/>
                <a:gd name="T27" fmla="*/ 24 h 128"/>
                <a:gd name="T28" fmla="*/ 60 w 128"/>
                <a:gd name="T29" fmla="*/ 66 h 128"/>
                <a:gd name="T30" fmla="*/ 85 w 128"/>
                <a:gd name="T31" fmla="*/ 91 h 128"/>
                <a:gd name="T32" fmla="*/ 90 w 128"/>
                <a:gd name="T3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8">
                  <a:moveTo>
                    <a:pt x="64" y="128"/>
                  </a:moveTo>
                  <a:cubicBezTo>
                    <a:pt x="28" y="128"/>
                    <a:pt x="0" y="99"/>
                    <a:pt x="0" y="64"/>
                  </a:cubicBezTo>
                  <a:cubicBezTo>
                    <a:pt x="0" y="29"/>
                    <a:pt x="28" y="0"/>
                    <a:pt x="64" y="0"/>
                  </a:cubicBezTo>
                  <a:cubicBezTo>
                    <a:pt x="99" y="0"/>
                    <a:pt x="128" y="29"/>
                    <a:pt x="128" y="64"/>
                  </a:cubicBezTo>
                  <a:cubicBezTo>
                    <a:pt x="128" y="99"/>
                    <a:pt x="99" y="128"/>
                    <a:pt x="64" y="128"/>
                  </a:cubicBezTo>
                  <a:close/>
                  <a:moveTo>
                    <a:pt x="64" y="8"/>
                  </a:moveTo>
                  <a:cubicBezTo>
                    <a:pt x="33" y="8"/>
                    <a:pt x="8" y="33"/>
                    <a:pt x="8" y="64"/>
                  </a:cubicBezTo>
                  <a:cubicBezTo>
                    <a:pt x="8" y="95"/>
                    <a:pt x="33" y="120"/>
                    <a:pt x="64" y="120"/>
                  </a:cubicBezTo>
                  <a:cubicBezTo>
                    <a:pt x="94" y="120"/>
                    <a:pt x="120" y="95"/>
                    <a:pt x="120" y="64"/>
                  </a:cubicBezTo>
                  <a:cubicBezTo>
                    <a:pt x="120" y="33"/>
                    <a:pt x="94" y="8"/>
                    <a:pt x="64" y="8"/>
                  </a:cubicBezTo>
                  <a:close/>
                  <a:moveTo>
                    <a:pt x="90" y="85"/>
                  </a:moveTo>
                  <a:cubicBezTo>
                    <a:pt x="68" y="62"/>
                    <a:pt x="68" y="62"/>
                    <a:pt x="68" y="62"/>
                  </a:cubicBezTo>
                  <a:cubicBezTo>
                    <a:pt x="68" y="24"/>
                    <a:pt x="68" y="24"/>
                    <a:pt x="68" y="24"/>
                  </a:cubicBezTo>
                  <a:cubicBezTo>
                    <a:pt x="60" y="24"/>
                    <a:pt x="60" y="24"/>
                    <a:pt x="60" y="24"/>
                  </a:cubicBezTo>
                  <a:cubicBezTo>
                    <a:pt x="60" y="66"/>
                    <a:pt x="60" y="66"/>
                    <a:pt x="60" y="66"/>
                  </a:cubicBezTo>
                  <a:cubicBezTo>
                    <a:pt x="85" y="91"/>
                    <a:pt x="85" y="91"/>
                    <a:pt x="85" y="91"/>
                  </a:cubicBezTo>
                  <a:lnTo>
                    <a:pt x="90" y="8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28"/>
            <p:cNvSpPr>
              <a:spLocks noChangeAspect="1" noEditPoints="1"/>
            </p:cNvSpPr>
            <p:nvPr/>
          </p:nvSpPr>
          <p:spPr bwMode="auto">
            <a:xfrm>
              <a:off x="4918904" y="1950177"/>
              <a:ext cx="422068" cy="404649"/>
            </a:xfrm>
            <a:custGeom>
              <a:avLst/>
              <a:gdLst>
                <a:gd name="T0" fmla="*/ 127 w 133"/>
                <a:gd name="T1" fmla="*/ 64 h 125"/>
                <a:gd name="T2" fmla="*/ 123 w 133"/>
                <a:gd name="T3" fmla="*/ 44 h 125"/>
                <a:gd name="T4" fmla="*/ 123 w 133"/>
                <a:gd name="T5" fmla="*/ 7 h 125"/>
                <a:gd name="T6" fmla="*/ 105 w 133"/>
                <a:gd name="T7" fmla="*/ 0 h 125"/>
                <a:gd name="T8" fmla="*/ 87 w 133"/>
                <a:gd name="T9" fmla="*/ 7 h 125"/>
                <a:gd name="T10" fmla="*/ 67 w 133"/>
                <a:gd name="T11" fmla="*/ 4 h 125"/>
                <a:gd name="T12" fmla="*/ 47 w 133"/>
                <a:gd name="T13" fmla="*/ 7 h 125"/>
                <a:gd name="T14" fmla="*/ 29 w 133"/>
                <a:gd name="T15" fmla="*/ 0 h 125"/>
                <a:gd name="T16" fmla="*/ 10 w 133"/>
                <a:gd name="T17" fmla="*/ 7 h 125"/>
                <a:gd name="T18" fmla="*/ 10 w 133"/>
                <a:gd name="T19" fmla="*/ 44 h 125"/>
                <a:gd name="T20" fmla="*/ 7 w 133"/>
                <a:gd name="T21" fmla="*/ 64 h 125"/>
                <a:gd name="T22" fmla="*/ 22 w 133"/>
                <a:gd name="T23" fmla="*/ 103 h 125"/>
                <a:gd name="T24" fmla="*/ 8 w 133"/>
                <a:gd name="T25" fmla="*/ 117 h 125"/>
                <a:gd name="T26" fmla="*/ 14 w 133"/>
                <a:gd name="T27" fmla="*/ 123 h 125"/>
                <a:gd name="T28" fmla="*/ 27 w 133"/>
                <a:gd name="T29" fmla="*/ 109 h 125"/>
                <a:gd name="T30" fmla="*/ 67 w 133"/>
                <a:gd name="T31" fmla="*/ 124 h 125"/>
                <a:gd name="T32" fmla="*/ 106 w 133"/>
                <a:gd name="T33" fmla="*/ 109 h 125"/>
                <a:gd name="T34" fmla="*/ 122 w 133"/>
                <a:gd name="T35" fmla="*/ 125 h 125"/>
                <a:gd name="T36" fmla="*/ 128 w 133"/>
                <a:gd name="T37" fmla="*/ 119 h 125"/>
                <a:gd name="T38" fmla="*/ 112 w 133"/>
                <a:gd name="T39" fmla="*/ 103 h 125"/>
                <a:gd name="T40" fmla="*/ 127 w 133"/>
                <a:gd name="T41" fmla="*/ 64 h 125"/>
                <a:gd name="T42" fmla="*/ 105 w 133"/>
                <a:gd name="T43" fmla="*/ 8 h 125"/>
                <a:gd name="T44" fmla="*/ 117 w 133"/>
                <a:gd name="T45" fmla="*/ 13 h 125"/>
                <a:gd name="T46" fmla="*/ 120 w 133"/>
                <a:gd name="T47" fmla="*/ 36 h 125"/>
                <a:gd name="T48" fmla="*/ 95 w 133"/>
                <a:gd name="T49" fmla="*/ 11 h 125"/>
                <a:gd name="T50" fmla="*/ 105 w 133"/>
                <a:gd name="T51" fmla="*/ 8 h 125"/>
                <a:gd name="T52" fmla="*/ 16 w 133"/>
                <a:gd name="T53" fmla="*/ 13 h 125"/>
                <a:gd name="T54" fmla="*/ 29 w 133"/>
                <a:gd name="T55" fmla="*/ 8 h 125"/>
                <a:gd name="T56" fmla="*/ 39 w 133"/>
                <a:gd name="T57" fmla="*/ 11 h 125"/>
                <a:gd name="T58" fmla="*/ 14 w 133"/>
                <a:gd name="T59" fmla="*/ 36 h 125"/>
                <a:gd name="T60" fmla="*/ 16 w 133"/>
                <a:gd name="T61" fmla="*/ 13 h 125"/>
                <a:gd name="T62" fmla="*/ 67 w 133"/>
                <a:gd name="T63" fmla="*/ 116 h 125"/>
                <a:gd name="T64" fmla="*/ 15 w 133"/>
                <a:gd name="T65" fmla="*/ 64 h 125"/>
                <a:gd name="T66" fmla="*/ 67 w 133"/>
                <a:gd name="T67" fmla="*/ 12 h 125"/>
                <a:gd name="T68" fmla="*/ 119 w 133"/>
                <a:gd name="T69" fmla="*/ 64 h 125"/>
                <a:gd name="T70" fmla="*/ 67 w 133"/>
                <a:gd name="T71" fmla="*/ 116 h 125"/>
                <a:gd name="T72" fmla="*/ 71 w 133"/>
                <a:gd name="T73" fmla="*/ 62 h 125"/>
                <a:gd name="T74" fmla="*/ 94 w 133"/>
                <a:gd name="T75" fmla="*/ 85 h 125"/>
                <a:gd name="T76" fmla="*/ 88 w 133"/>
                <a:gd name="T77" fmla="*/ 91 h 125"/>
                <a:gd name="T78" fmla="*/ 63 w 133"/>
                <a:gd name="T79" fmla="*/ 65 h 125"/>
                <a:gd name="T80" fmla="*/ 63 w 133"/>
                <a:gd name="T81" fmla="*/ 28 h 125"/>
                <a:gd name="T82" fmla="*/ 71 w 133"/>
                <a:gd name="T83" fmla="*/ 28 h 125"/>
                <a:gd name="T84" fmla="*/ 71 w 133"/>
                <a:gd name="T85"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25">
                  <a:moveTo>
                    <a:pt x="127" y="64"/>
                  </a:moveTo>
                  <a:cubicBezTo>
                    <a:pt x="127" y="57"/>
                    <a:pt x="125" y="50"/>
                    <a:pt x="123" y="44"/>
                  </a:cubicBezTo>
                  <a:cubicBezTo>
                    <a:pt x="133" y="34"/>
                    <a:pt x="133" y="17"/>
                    <a:pt x="123" y="7"/>
                  </a:cubicBezTo>
                  <a:cubicBezTo>
                    <a:pt x="118" y="2"/>
                    <a:pt x="112" y="0"/>
                    <a:pt x="105" y="0"/>
                  </a:cubicBezTo>
                  <a:cubicBezTo>
                    <a:pt x="98" y="0"/>
                    <a:pt x="91" y="2"/>
                    <a:pt x="87" y="7"/>
                  </a:cubicBezTo>
                  <a:cubicBezTo>
                    <a:pt x="80" y="5"/>
                    <a:pt x="74" y="4"/>
                    <a:pt x="67" y="4"/>
                  </a:cubicBezTo>
                  <a:cubicBezTo>
                    <a:pt x="60" y="4"/>
                    <a:pt x="53" y="5"/>
                    <a:pt x="47" y="7"/>
                  </a:cubicBezTo>
                  <a:cubicBezTo>
                    <a:pt x="42" y="2"/>
                    <a:pt x="36" y="0"/>
                    <a:pt x="29" y="0"/>
                  </a:cubicBezTo>
                  <a:cubicBezTo>
                    <a:pt x="22" y="0"/>
                    <a:pt x="15" y="2"/>
                    <a:pt x="10" y="7"/>
                  </a:cubicBezTo>
                  <a:cubicBezTo>
                    <a:pt x="0" y="17"/>
                    <a:pt x="0" y="34"/>
                    <a:pt x="10" y="44"/>
                  </a:cubicBezTo>
                  <a:cubicBezTo>
                    <a:pt x="8" y="50"/>
                    <a:pt x="7" y="57"/>
                    <a:pt x="7" y="64"/>
                  </a:cubicBezTo>
                  <a:cubicBezTo>
                    <a:pt x="7" y="79"/>
                    <a:pt x="12" y="93"/>
                    <a:pt x="22" y="103"/>
                  </a:cubicBezTo>
                  <a:cubicBezTo>
                    <a:pt x="8" y="117"/>
                    <a:pt x="8" y="117"/>
                    <a:pt x="8" y="117"/>
                  </a:cubicBezTo>
                  <a:cubicBezTo>
                    <a:pt x="14" y="123"/>
                    <a:pt x="14" y="123"/>
                    <a:pt x="14" y="123"/>
                  </a:cubicBezTo>
                  <a:cubicBezTo>
                    <a:pt x="27" y="109"/>
                    <a:pt x="27" y="109"/>
                    <a:pt x="27" y="109"/>
                  </a:cubicBezTo>
                  <a:cubicBezTo>
                    <a:pt x="38" y="118"/>
                    <a:pt x="52" y="124"/>
                    <a:pt x="67" y="124"/>
                  </a:cubicBezTo>
                  <a:cubicBezTo>
                    <a:pt x="82" y="124"/>
                    <a:pt x="96" y="118"/>
                    <a:pt x="106" y="109"/>
                  </a:cubicBezTo>
                  <a:cubicBezTo>
                    <a:pt x="122" y="125"/>
                    <a:pt x="122" y="125"/>
                    <a:pt x="122" y="125"/>
                  </a:cubicBezTo>
                  <a:cubicBezTo>
                    <a:pt x="128" y="119"/>
                    <a:pt x="128" y="119"/>
                    <a:pt x="128" y="119"/>
                  </a:cubicBezTo>
                  <a:cubicBezTo>
                    <a:pt x="112" y="103"/>
                    <a:pt x="112" y="103"/>
                    <a:pt x="112" y="103"/>
                  </a:cubicBezTo>
                  <a:cubicBezTo>
                    <a:pt x="121" y="93"/>
                    <a:pt x="127" y="79"/>
                    <a:pt x="127" y="64"/>
                  </a:cubicBezTo>
                  <a:close/>
                  <a:moveTo>
                    <a:pt x="105" y="8"/>
                  </a:moveTo>
                  <a:cubicBezTo>
                    <a:pt x="110" y="8"/>
                    <a:pt x="114" y="10"/>
                    <a:pt x="117" y="13"/>
                  </a:cubicBezTo>
                  <a:cubicBezTo>
                    <a:pt x="124" y="19"/>
                    <a:pt x="124" y="29"/>
                    <a:pt x="120" y="36"/>
                  </a:cubicBezTo>
                  <a:cubicBezTo>
                    <a:pt x="114" y="25"/>
                    <a:pt x="105" y="16"/>
                    <a:pt x="95" y="11"/>
                  </a:cubicBezTo>
                  <a:cubicBezTo>
                    <a:pt x="98" y="9"/>
                    <a:pt x="101" y="8"/>
                    <a:pt x="105" y="8"/>
                  </a:cubicBezTo>
                  <a:close/>
                  <a:moveTo>
                    <a:pt x="16" y="13"/>
                  </a:moveTo>
                  <a:cubicBezTo>
                    <a:pt x="19" y="10"/>
                    <a:pt x="24" y="8"/>
                    <a:pt x="29" y="8"/>
                  </a:cubicBezTo>
                  <a:cubicBezTo>
                    <a:pt x="32" y="8"/>
                    <a:pt x="36" y="9"/>
                    <a:pt x="39" y="11"/>
                  </a:cubicBezTo>
                  <a:cubicBezTo>
                    <a:pt x="28" y="16"/>
                    <a:pt x="19" y="25"/>
                    <a:pt x="14" y="36"/>
                  </a:cubicBezTo>
                  <a:cubicBezTo>
                    <a:pt x="9" y="29"/>
                    <a:pt x="10" y="19"/>
                    <a:pt x="16" y="13"/>
                  </a:cubicBezTo>
                  <a:close/>
                  <a:moveTo>
                    <a:pt x="67" y="116"/>
                  </a:moveTo>
                  <a:cubicBezTo>
                    <a:pt x="38" y="116"/>
                    <a:pt x="15" y="92"/>
                    <a:pt x="15" y="64"/>
                  </a:cubicBezTo>
                  <a:cubicBezTo>
                    <a:pt x="15" y="35"/>
                    <a:pt x="38" y="12"/>
                    <a:pt x="67" y="12"/>
                  </a:cubicBezTo>
                  <a:cubicBezTo>
                    <a:pt x="95" y="12"/>
                    <a:pt x="119" y="35"/>
                    <a:pt x="119" y="64"/>
                  </a:cubicBezTo>
                  <a:cubicBezTo>
                    <a:pt x="119" y="92"/>
                    <a:pt x="95" y="116"/>
                    <a:pt x="67" y="116"/>
                  </a:cubicBezTo>
                  <a:close/>
                  <a:moveTo>
                    <a:pt x="71" y="62"/>
                  </a:moveTo>
                  <a:cubicBezTo>
                    <a:pt x="94" y="85"/>
                    <a:pt x="94" y="85"/>
                    <a:pt x="94" y="85"/>
                  </a:cubicBezTo>
                  <a:cubicBezTo>
                    <a:pt x="88" y="91"/>
                    <a:pt x="88" y="91"/>
                    <a:pt x="88" y="91"/>
                  </a:cubicBezTo>
                  <a:cubicBezTo>
                    <a:pt x="63" y="65"/>
                    <a:pt x="63" y="65"/>
                    <a:pt x="63" y="65"/>
                  </a:cubicBezTo>
                  <a:cubicBezTo>
                    <a:pt x="63" y="28"/>
                    <a:pt x="63" y="28"/>
                    <a:pt x="63" y="28"/>
                  </a:cubicBezTo>
                  <a:cubicBezTo>
                    <a:pt x="71" y="28"/>
                    <a:pt x="71" y="28"/>
                    <a:pt x="71" y="28"/>
                  </a:cubicBezTo>
                  <a:lnTo>
                    <a:pt x="71" y="6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noChangeAspect="1" noEditPoints="1"/>
            </p:cNvSpPr>
            <p:nvPr/>
          </p:nvSpPr>
          <p:spPr bwMode="auto">
            <a:xfrm>
              <a:off x="3225155" y="4181885"/>
              <a:ext cx="372334" cy="318943"/>
            </a:xfrm>
            <a:custGeom>
              <a:avLst/>
              <a:gdLst>
                <a:gd name="T0" fmla="*/ 189 w 265"/>
                <a:gd name="T1" fmla="*/ 0 h 227"/>
                <a:gd name="T2" fmla="*/ 0 w 265"/>
                <a:gd name="T3" fmla="*/ 0 h 227"/>
                <a:gd name="T4" fmla="*/ 0 w 265"/>
                <a:gd name="T5" fmla="*/ 133 h 227"/>
                <a:gd name="T6" fmla="*/ 19 w 265"/>
                <a:gd name="T7" fmla="*/ 133 h 227"/>
                <a:gd name="T8" fmla="*/ 19 w 265"/>
                <a:gd name="T9" fmla="*/ 189 h 227"/>
                <a:gd name="T10" fmla="*/ 76 w 265"/>
                <a:gd name="T11" fmla="*/ 133 h 227"/>
                <a:gd name="T12" fmla="*/ 76 w 265"/>
                <a:gd name="T13" fmla="*/ 171 h 227"/>
                <a:gd name="T14" fmla="*/ 189 w 265"/>
                <a:gd name="T15" fmla="*/ 171 h 227"/>
                <a:gd name="T16" fmla="*/ 246 w 265"/>
                <a:gd name="T17" fmla="*/ 227 h 227"/>
                <a:gd name="T18" fmla="*/ 246 w 265"/>
                <a:gd name="T19" fmla="*/ 171 h 227"/>
                <a:gd name="T20" fmla="*/ 265 w 265"/>
                <a:gd name="T21" fmla="*/ 171 h 227"/>
                <a:gd name="T22" fmla="*/ 265 w 265"/>
                <a:gd name="T23" fmla="*/ 38 h 227"/>
                <a:gd name="T24" fmla="*/ 189 w 265"/>
                <a:gd name="T25" fmla="*/ 38 h 227"/>
                <a:gd name="T26" fmla="*/ 189 w 265"/>
                <a:gd name="T27" fmla="*/ 0 h 227"/>
                <a:gd name="T28" fmla="*/ 66 w 265"/>
                <a:gd name="T29" fmla="*/ 114 h 227"/>
                <a:gd name="T30" fmla="*/ 62 w 265"/>
                <a:gd name="T31" fmla="*/ 119 h 227"/>
                <a:gd name="T32" fmla="*/ 38 w 265"/>
                <a:gd name="T33" fmla="*/ 142 h 227"/>
                <a:gd name="T34" fmla="*/ 38 w 265"/>
                <a:gd name="T35" fmla="*/ 133 h 227"/>
                <a:gd name="T36" fmla="*/ 38 w 265"/>
                <a:gd name="T37" fmla="*/ 114 h 227"/>
                <a:gd name="T38" fmla="*/ 19 w 265"/>
                <a:gd name="T39" fmla="*/ 114 h 227"/>
                <a:gd name="T40" fmla="*/ 19 w 265"/>
                <a:gd name="T41" fmla="*/ 19 h 227"/>
                <a:gd name="T42" fmla="*/ 170 w 265"/>
                <a:gd name="T43" fmla="*/ 19 h 227"/>
                <a:gd name="T44" fmla="*/ 170 w 265"/>
                <a:gd name="T45" fmla="*/ 114 h 227"/>
                <a:gd name="T46" fmla="*/ 76 w 265"/>
                <a:gd name="T47" fmla="*/ 114 h 227"/>
                <a:gd name="T48" fmla="*/ 66 w 265"/>
                <a:gd name="T49" fmla="*/ 114 h 227"/>
                <a:gd name="T50" fmla="*/ 246 w 265"/>
                <a:gd name="T51" fmla="*/ 57 h 227"/>
                <a:gd name="T52" fmla="*/ 246 w 265"/>
                <a:gd name="T53" fmla="*/ 152 h 227"/>
                <a:gd name="T54" fmla="*/ 227 w 265"/>
                <a:gd name="T55" fmla="*/ 152 h 227"/>
                <a:gd name="T56" fmla="*/ 227 w 265"/>
                <a:gd name="T57" fmla="*/ 171 h 227"/>
                <a:gd name="T58" fmla="*/ 227 w 265"/>
                <a:gd name="T59" fmla="*/ 180 h 227"/>
                <a:gd name="T60" fmla="*/ 201 w 265"/>
                <a:gd name="T61" fmla="*/ 156 h 227"/>
                <a:gd name="T62" fmla="*/ 196 w 265"/>
                <a:gd name="T63" fmla="*/ 152 h 227"/>
                <a:gd name="T64" fmla="*/ 189 w 265"/>
                <a:gd name="T65" fmla="*/ 152 h 227"/>
                <a:gd name="T66" fmla="*/ 95 w 265"/>
                <a:gd name="T67" fmla="*/ 152 h 227"/>
                <a:gd name="T68" fmla="*/ 95 w 265"/>
                <a:gd name="T69" fmla="*/ 133 h 227"/>
                <a:gd name="T70" fmla="*/ 189 w 265"/>
                <a:gd name="T71" fmla="*/ 133 h 227"/>
                <a:gd name="T72" fmla="*/ 189 w 265"/>
                <a:gd name="T73" fmla="*/ 57 h 227"/>
                <a:gd name="T74" fmla="*/ 246 w 265"/>
                <a:gd name="T7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27">
                  <a:moveTo>
                    <a:pt x="189" y="0"/>
                  </a:moveTo>
                  <a:lnTo>
                    <a:pt x="0" y="0"/>
                  </a:lnTo>
                  <a:lnTo>
                    <a:pt x="0" y="133"/>
                  </a:lnTo>
                  <a:lnTo>
                    <a:pt x="19" y="133"/>
                  </a:lnTo>
                  <a:lnTo>
                    <a:pt x="19" y="189"/>
                  </a:lnTo>
                  <a:lnTo>
                    <a:pt x="76" y="133"/>
                  </a:lnTo>
                  <a:lnTo>
                    <a:pt x="76" y="171"/>
                  </a:lnTo>
                  <a:lnTo>
                    <a:pt x="189" y="171"/>
                  </a:lnTo>
                  <a:lnTo>
                    <a:pt x="246" y="227"/>
                  </a:lnTo>
                  <a:lnTo>
                    <a:pt x="246" y="171"/>
                  </a:lnTo>
                  <a:lnTo>
                    <a:pt x="265" y="171"/>
                  </a:lnTo>
                  <a:lnTo>
                    <a:pt x="265" y="38"/>
                  </a:lnTo>
                  <a:lnTo>
                    <a:pt x="189" y="38"/>
                  </a:lnTo>
                  <a:lnTo>
                    <a:pt x="189" y="0"/>
                  </a:lnTo>
                  <a:close/>
                  <a:moveTo>
                    <a:pt x="66" y="114"/>
                  </a:moveTo>
                  <a:lnTo>
                    <a:pt x="62" y="119"/>
                  </a:lnTo>
                  <a:lnTo>
                    <a:pt x="38" y="142"/>
                  </a:lnTo>
                  <a:lnTo>
                    <a:pt x="38" y="133"/>
                  </a:lnTo>
                  <a:lnTo>
                    <a:pt x="38" y="114"/>
                  </a:lnTo>
                  <a:lnTo>
                    <a:pt x="19" y="114"/>
                  </a:lnTo>
                  <a:lnTo>
                    <a:pt x="19" y="19"/>
                  </a:lnTo>
                  <a:lnTo>
                    <a:pt x="170" y="19"/>
                  </a:lnTo>
                  <a:lnTo>
                    <a:pt x="170" y="114"/>
                  </a:lnTo>
                  <a:lnTo>
                    <a:pt x="76" y="114"/>
                  </a:lnTo>
                  <a:lnTo>
                    <a:pt x="66" y="114"/>
                  </a:lnTo>
                  <a:close/>
                  <a:moveTo>
                    <a:pt x="246" y="57"/>
                  </a:moveTo>
                  <a:lnTo>
                    <a:pt x="246" y="152"/>
                  </a:lnTo>
                  <a:lnTo>
                    <a:pt x="227" y="152"/>
                  </a:lnTo>
                  <a:lnTo>
                    <a:pt x="227" y="171"/>
                  </a:lnTo>
                  <a:lnTo>
                    <a:pt x="227" y="180"/>
                  </a:lnTo>
                  <a:lnTo>
                    <a:pt x="201" y="156"/>
                  </a:lnTo>
                  <a:lnTo>
                    <a:pt x="196" y="152"/>
                  </a:lnTo>
                  <a:lnTo>
                    <a:pt x="189" y="152"/>
                  </a:lnTo>
                  <a:lnTo>
                    <a:pt x="95" y="152"/>
                  </a:lnTo>
                  <a:lnTo>
                    <a:pt x="95" y="133"/>
                  </a:lnTo>
                  <a:lnTo>
                    <a:pt x="189" y="133"/>
                  </a:lnTo>
                  <a:lnTo>
                    <a:pt x="189" y="57"/>
                  </a:lnTo>
                  <a:lnTo>
                    <a:pt x="246"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noChangeAspect="1" noEditPoints="1"/>
            </p:cNvSpPr>
            <p:nvPr/>
          </p:nvSpPr>
          <p:spPr bwMode="auto">
            <a:xfrm>
              <a:off x="4149261" y="4174860"/>
              <a:ext cx="345638" cy="332993"/>
            </a:xfrm>
            <a:custGeom>
              <a:avLst/>
              <a:gdLst>
                <a:gd name="T0" fmla="*/ 88 w 104"/>
                <a:gd name="T1" fmla="*/ 34 h 100"/>
                <a:gd name="T2" fmla="*/ 52 w 104"/>
                <a:gd name="T3" fmla="*/ 0 h 100"/>
                <a:gd name="T4" fmla="*/ 16 w 104"/>
                <a:gd name="T5" fmla="*/ 34 h 100"/>
                <a:gd name="T6" fmla="*/ 0 w 104"/>
                <a:gd name="T7" fmla="*/ 64 h 100"/>
                <a:gd name="T8" fmla="*/ 36 w 104"/>
                <a:gd name="T9" fmla="*/ 100 h 100"/>
                <a:gd name="T10" fmla="*/ 52 w 104"/>
                <a:gd name="T11" fmla="*/ 96 h 100"/>
                <a:gd name="T12" fmla="*/ 68 w 104"/>
                <a:gd name="T13" fmla="*/ 100 h 100"/>
                <a:gd name="T14" fmla="*/ 104 w 104"/>
                <a:gd name="T15" fmla="*/ 64 h 100"/>
                <a:gd name="T16" fmla="*/ 88 w 104"/>
                <a:gd name="T17" fmla="*/ 34 h 100"/>
                <a:gd name="T18" fmla="*/ 71 w 104"/>
                <a:gd name="T19" fmla="*/ 56 h 100"/>
                <a:gd name="T20" fmla="*/ 60 w 104"/>
                <a:gd name="T21" fmla="*/ 37 h 100"/>
                <a:gd name="T22" fmla="*/ 68 w 104"/>
                <a:gd name="T23" fmla="*/ 36 h 100"/>
                <a:gd name="T24" fmla="*/ 80 w 104"/>
                <a:gd name="T25" fmla="*/ 38 h 100"/>
                <a:gd name="T26" fmla="*/ 71 w 104"/>
                <a:gd name="T27" fmla="*/ 56 h 100"/>
                <a:gd name="T28" fmla="*/ 52 w 104"/>
                <a:gd name="T29" fmla="*/ 87 h 100"/>
                <a:gd name="T30" fmla="*/ 41 w 104"/>
                <a:gd name="T31" fmla="*/ 70 h 100"/>
                <a:gd name="T32" fmla="*/ 52 w 104"/>
                <a:gd name="T33" fmla="*/ 72 h 100"/>
                <a:gd name="T34" fmla="*/ 63 w 104"/>
                <a:gd name="T35" fmla="*/ 70 h 100"/>
                <a:gd name="T36" fmla="*/ 52 w 104"/>
                <a:gd name="T37" fmla="*/ 87 h 100"/>
                <a:gd name="T38" fmla="*/ 24 w 104"/>
                <a:gd name="T39" fmla="*/ 38 h 100"/>
                <a:gd name="T40" fmla="*/ 36 w 104"/>
                <a:gd name="T41" fmla="*/ 36 h 100"/>
                <a:gd name="T42" fmla="*/ 44 w 104"/>
                <a:gd name="T43" fmla="*/ 37 h 100"/>
                <a:gd name="T44" fmla="*/ 33 w 104"/>
                <a:gd name="T45" fmla="*/ 56 h 100"/>
                <a:gd name="T46" fmla="*/ 24 w 104"/>
                <a:gd name="T47" fmla="*/ 38 h 100"/>
                <a:gd name="T48" fmla="*/ 52 w 104"/>
                <a:gd name="T49" fmla="*/ 64 h 100"/>
                <a:gd name="T50" fmla="*/ 40 w 104"/>
                <a:gd name="T51" fmla="*/ 61 h 100"/>
                <a:gd name="T52" fmla="*/ 52 w 104"/>
                <a:gd name="T53" fmla="*/ 41 h 100"/>
                <a:gd name="T54" fmla="*/ 64 w 104"/>
                <a:gd name="T55" fmla="*/ 61 h 100"/>
                <a:gd name="T56" fmla="*/ 52 w 104"/>
                <a:gd name="T57" fmla="*/ 64 h 100"/>
                <a:gd name="T58" fmla="*/ 52 w 104"/>
                <a:gd name="T59" fmla="*/ 8 h 100"/>
                <a:gd name="T60" fmla="*/ 79 w 104"/>
                <a:gd name="T61" fmla="*/ 30 h 100"/>
                <a:gd name="T62" fmla="*/ 68 w 104"/>
                <a:gd name="T63" fmla="*/ 28 h 100"/>
                <a:gd name="T64" fmla="*/ 52 w 104"/>
                <a:gd name="T65" fmla="*/ 31 h 100"/>
                <a:gd name="T66" fmla="*/ 36 w 104"/>
                <a:gd name="T67" fmla="*/ 28 h 100"/>
                <a:gd name="T68" fmla="*/ 25 w 104"/>
                <a:gd name="T69" fmla="*/ 30 h 100"/>
                <a:gd name="T70" fmla="*/ 52 w 104"/>
                <a:gd name="T71" fmla="*/ 8 h 100"/>
                <a:gd name="T72" fmla="*/ 36 w 104"/>
                <a:gd name="T73" fmla="*/ 92 h 100"/>
                <a:gd name="T74" fmla="*/ 8 w 104"/>
                <a:gd name="T75" fmla="*/ 64 h 100"/>
                <a:gd name="T76" fmla="*/ 17 w 104"/>
                <a:gd name="T77" fmla="*/ 43 h 100"/>
                <a:gd name="T78" fmla="*/ 32 w 104"/>
                <a:gd name="T79" fmla="*/ 66 h 100"/>
                <a:gd name="T80" fmla="*/ 44 w 104"/>
                <a:gd name="T81" fmla="*/ 91 h 100"/>
                <a:gd name="T82" fmla="*/ 36 w 104"/>
                <a:gd name="T83" fmla="*/ 92 h 100"/>
                <a:gd name="T84" fmla="*/ 68 w 104"/>
                <a:gd name="T85" fmla="*/ 92 h 100"/>
                <a:gd name="T86" fmla="*/ 60 w 104"/>
                <a:gd name="T87" fmla="*/ 91 h 100"/>
                <a:gd name="T88" fmla="*/ 72 w 104"/>
                <a:gd name="T89" fmla="*/ 66 h 100"/>
                <a:gd name="T90" fmla="*/ 87 w 104"/>
                <a:gd name="T91" fmla="*/ 43 h 100"/>
                <a:gd name="T92" fmla="*/ 96 w 104"/>
                <a:gd name="T93" fmla="*/ 64 h 100"/>
                <a:gd name="T94" fmla="*/ 68 w 104"/>
                <a:gd name="T9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0">
                  <a:moveTo>
                    <a:pt x="88" y="34"/>
                  </a:moveTo>
                  <a:cubicBezTo>
                    <a:pt x="87" y="15"/>
                    <a:pt x="71" y="0"/>
                    <a:pt x="52" y="0"/>
                  </a:cubicBezTo>
                  <a:cubicBezTo>
                    <a:pt x="33" y="0"/>
                    <a:pt x="17" y="15"/>
                    <a:pt x="16" y="34"/>
                  </a:cubicBezTo>
                  <a:cubicBezTo>
                    <a:pt x="6" y="40"/>
                    <a:pt x="0" y="51"/>
                    <a:pt x="0" y="64"/>
                  </a:cubicBezTo>
                  <a:cubicBezTo>
                    <a:pt x="0" y="84"/>
                    <a:pt x="16" y="100"/>
                    <a:pt x="36" y="100"/>
                  </a:cubicBezTo>
                  <a:cubicBezTo>
                    <a:pt x="42" y="100"/>
                    <a:pt x="47" y="98"/>
                    <a:pt x="52" y="96"/>
                  </a:cubicBezTo>
                  <a:cubicBezTo>
                    <a:pt x="57" y="98"/>
                    <a:pt x="62" y="100"/>
                    <a:pt x="68" y="100"/>
                  </a:cubicBezTo>
                  <a:cubicBezTo>
                    <a:pt x="88" y="100"/>
                    <a:pt x="104" y="84"/>
                    <a:pt x="104" y="64"/>
                  </a:cubicBezTo>
                  <a:cubicBezTo>
                    <a:pt x="104" y="51"/>
                    <a:pt x="98" y="40"/>
                    <a:pt x="88" y="34"/>
                  </a:cubicBezTo>
                  <a:close/>
                  <a:moveTo>
                    <a:pt x="71" y="56"/>
                  </a:moveTo>
                  <a:cubicBezTo>
                    <a:pt x="70" y="49"/>
                    <a:pt x="66" y="42"/>
                    <a:pt x="60" y="37"/>
                  </a:cubicBezTo>
                  <a:cubicBezTo>
                    <a:pt x="62" y="36"/>
                    <a:pt x="65" y="36"/>
                    <a:pt x="68" y="36"/>
                  </a:cubicBezTo>
                  <a:cubicBezTo>
                    <a:pt x="72" y="36"/>
                    <a:pt x="76" y="37"/>
                    <a:pt x="80" y="38"/>
                  </a:cubicBezTo>
                  <a:cubicBezTo>
                    <a:pt x="79" y="45"/>
                    <a:pt x="76" y="52"/>
                    <a:pt x="71" y="56"/>
                  </a:cubicBezTo>
                  <a:close/>
                  <a:moveTo>
                    <a:pt x="52" y="87"/>
                  </a:moveTo>
                  <a:cubicBezTo>
                    <a:pt x="46" y="83"/>
                    <a:pt x="42" y="77"/>
                    <a:pt x="41" y="70"/>
                  </a:cubicBezTo>
                  <a:cubicBezTo>
                    <a:pt x="44" y="71"/>
                    <a:pt x="48" y="72"/>
                    <a:pt x="52" y="72"/>
                  </a:cubicBezTo>
                  <a:cubicBezTo>
                    <a:pt x="56" y="72"/>
                    <a:pt x="60" y="71"/>
                    <a:pt x="63" y="70"/>
                  </a:cubicBezTo>
                  <a:cubicBezTo>
                    <a:pt x="62" y="77"/>
                    <a:pt x="58" y="83"/>
                    <a:pt x="52" y="87"/>
                  </a:cubicBezTo>
                  <a:close/>
                  <a:moveTo>
                    <a:pt x="24" y="38"/>
                  </a:moveTo>
                  <a:cubicBezTo>
                    <a:pt x="28" y="37"/>
                    <a:pt x="32" y="36"/>
                    <a:pt x="36" y="36"/>
                  </a:cubicBezTo>
                  <a:cubicBezTo>
                    <a:pt x="39" y="36"/>
                    <a:pt x="41" y="36"/>
                    <a:pt x="44" y="37"/>
                  </a:cubicBezTo>
                  <a:cubicBezTo>
                    <a:pt x="38" y="42"/>
                    <a:pt x="34" y="49"/>
                    <a:pt x="33" y="56"/>
                  </a:cubicBezTo>
                  <a:cubicBezTo>
                    <a:pt x="28" y="52"/>
                    <a:pt x="25" y="45"/>
                    <a:pt x="24" y="38"/>
                  </a:cubicBezTo>
                  <a:close/>
                  <a:moveTo>
                    <a:pt x="52" y="64"/>
                  </a:moveTo>
                  <a:cubicBezTo>
                    <a:pt x="48" y="64"/>
                    <a:pt x="44" y="63"/>
                    <a:pt x="40" y="61"/>
                  </a:cubicBezTo>
                  <a:cubicBezTo>
                    <a:pt x="41" y="53"/>
                    <a:pt x="45" y="45"/>
                    <a:pt x="52" y="41"/>
                  </a:cubicBezTo>
                  <a:cubicBezTo>
                    <a:pt x="59" y="45"/>
                    <a:pt x="63" y="53"/>
                    <a:pt x="64" y="61"/>
                  </a:cubicBezTo>
                  <a:cubicBezTo>
                    <a:pt x="60" y="63"/>
                    <a:pt x="56" y="64"/>
                    <a:pt x="52" y="64"/>
                  </a:cubicBezTo>
                  <a:close/>
                  <a:moveTo>
                    <a:pt x="52" y="8"/>
                  </a:moveTo>
                  <a:cubicBezTo>
                    <a:pt x="65" y="8"/>
                    <a:pt x="76" y="17"/>
                    <a:pt x="79" y="30"/>
                  </a:cubicBezTo>
                  <a:cubicBezTo>
                    <a:pt x="76" y="28"/>
                    <a:pt x="72" y="28"/>
                    <a:pt x="68" y="28"/>
                  </a:cubicBezTo>
                  <a:cubicBezTo>
                    <a:pt x="62" y="28"/>
                    <a:pt x="57" y="29"/>
                    <a:pt x="52" y="31"/>
                  </a:cubicBezTo>
                  <a:cubicBezTo>
                    <a:pt x="47" y="29"/>
                    <a:pt x="42" y="28"/>
                    <a:pt x="36" y="28"/>
                  </a:cubicBezTo>
                  <a:cubicBezTo>
                    <a:pt x="32" y="28"/>
                    <a:pt x="28" y="28"/>
                    <a:pt x="25" y="30"/>
                  </a:cubicBezTo>
                  <a:cubicBezTo>
                    <a:pt x="28" y="17"/>
                    <a:pt x="39" y="8"/>
                    <a:pt x="52" y="8"/>
                  </a:cubicBezTo>
                  <a:close/>
                  <a:moveTo>
                    <a:pt x="36" y="92"/>
                  </a:moveTo>
                  <a:cubicBezTo>
                    <a:pt x="21" y="92"/>
                    <a:pt x="8" y="79"/>
                    <a:pt x="8" y="64"/>
                  </a:cubicBezTo>
                  <a:cubicBezTo>
                    <a:pt x="8" y="56"/>
                    <a:pt x="11" y="48"/>
                    <a:pt x="17" y="43"/>
                  </a:cubicBezTo>
                  <a:cubicBezTo>
                    <a:pt x="19" y="53"/>
                    <a:pt x="24" y="61"/>
                    <a:pt x="32" y="66"/>
                  </a:cubicBezTo>
                  <a:cubicBezTo>
                    <a:pt x="33" y="76"/>
                    <a:pt x="37" y="84"/>
                    <a:pt x="44" y="91"/>
                  </a:cubicBezTo>
                  <a:cubicBezTo>
                    <a:pt x="41" y="91"/>
                    <a:pt x="39" y="92"/>
                    <a:pt x="36" y="92"/>
                  </a:cubicBezTo>
                  <a:close/>
                  <a:moveTo>
                    <a:pt x="68" y="92"/>
                  </a:moveTo>
                  <a:cubicBezTo>
                    <a:pt x="65" y="92"/>
                    <a:pt x="62" y="91"/>
                    <a:pt x="60" y="91"/>
                  </a:cubicBezTo>
                  <a:cubicBezTo>
                    <a:pt x="67" y="84"/>
                    <a:pt x="71" y="76"/>
                    <a:pt x="72" y="66"/>
                  </a:cubicBezTo>
                  <a:cubicBezTo>
                    <a:pt x="80" y="61"/>
                    <a:pt x="85" y="53"/>
                    <a:pt x="87" y="43"/>
                  </a:cubicBezTo>
                  <a:cubicBezTo>
                    <a:pt x="93" y="48"/>
                    <a:pt x="96" y="56"/>
                    <a:pt x="96" y="64"/>
                  </a:cubicBezTo>
                  <a:cubicBezTo>
                    <a:pt x="96" y="79"/>
                    <a:pt x="83" y="92"/>
                    <a:pt x="68" y="9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noChangeAspect="1" noEditPoints="1"/>
            </p:cNvSpPr>
            <p:nvPr/>
          </p:nvSpPr>
          <p:spPr bwMode="auto">
            <a:xfrm>
              <a:off x="7518763" y="4221226"/>
              <a:ext cx="438371" cy="240261"/>
            </a:xfrm>
            <a:custGeom>
              <a:avLst/>
              <a:gdLst>
                <a:gd name="T0" fmla="*/ 312 w 312"/>
                <a:gd name="T1" fmla="*/ 0 h 171"/>
                <a:gd name="T2" fmla="*/ 312 w 312"/>
                <a:gd name="T3" fmla="*/ 19 h 171"/>
                <a:gd name="T4" fmla="*/ 66 w 312"/>
                <a:gd name="T5" fmla="*/ 19 h 171"/>
                <a:gd name="T6" fmla="*/ 66 w 312"/>
                <a:gd name="T7" fmla="*/ 0 h 171"/>
                <a:gd name="T8" fmla="*/ 312 w 312"/>
                <a:gd name="T9" fmla="*/ 0 h 171"/>
                <a:gd name="T10" fmla="*/ 9 w 312"/>
                <a:gd name="T11" fmla="*/ 95 h 171"/>
                <a:gd name="T12" fmla="*/ 28 w 312"/>
                <a:gd name="T13" fmla="*/ 95 h 171"/>
                <a:gd name="T14" fmla="*/ 28 w 312"/>
                <a:gd name="T15" fmla="*/ 76 h 171"/>
                <a:gd name="T16" fmla="*/ 9 w 312"/>
                <a:gd name="T17" fmla="*/ 76 h 171"/>
                <a:gd name="T18" fmla="*/ 9 w 312"/>
                <a:gd name="T19" fmla="*/ 95 h 171"/>
                <a:gd name="T20" fmla="*/ 9 w 312"/>
                <a:gd name="T21" fmla="*/ 19 h 171"/>
                <a:gd name="T22" fmla="*/ 28 w 312"/>
                <a:gd name="T23" fmla="*/ 19 h 171"/>
                <a:gd name="T24" fmla="*/ 28 w 312"/>
                <a:gd name="T25" fmla="*/ 0 h 171"/>
                <a:gd name="T26" fmla="*/ 9 w 312"/>
                <a:gd name="T27" fmla="*/ 0 h 171"/>
                <a:gd name="T28" fmla="*/ 9 w 312"/>
                <a:gd name="T29" fmla="*/ 19 h 171"/>
                <a:gd name="T30" fmla="*/ 66 w 312"/>
                <a:gd name="T31" fmla="*/ 95 h 171"/>
                <a:gd name="T32" fmla="*/ 312 w 312"/>
                <a:gd name="T33" fmla="*/ 95 h 171"/>
                <a:gd name="T34" fmla="*/ 312 w 312"/>
                <a:gd name="T35" fmla="*/ 76 h 171"/>
                <a:gd name="T36" fmla="*/ 66 w 312"/>
                <a:gd name="T37" fmla="*/ 76 h 171"/>
                <a:gd name="T38" fmla="*/ 66 w 312"/>
                <a:gd name="T39" fmla="*/ 95 h 171"/>
                <a:gd name="T40" fmla="*/ 66 w 312"/>
                <a:gd name="T41" fmla="*/ 171 h 171"/>
                <a:gd name="T42" fmla="*/ 312 w 312"/>
                <a:gd name="T43" fmla="*/ 171 h 171"/>
                <a:gd name="T44" fmla="*/ 312 w 312"/>
                <a:gd name="T45" fmla="*/ 152 h 171"/>
                <a:gd name="T46" fmla="*/ 66 w 312"/>
                <a:gd name="T47" fmla="*/ 152 h 171"/>
                <a:gd name="T48" fmla="*/ 66 w 312"/>
                <a:gd name="T49" fmla="*/ 171 h 171"/>
                <a:gd name="T50" fmla="*/ 54 w 312"/>
                <a:gd name="T51" fmla="*/ 137 h 171"/>
                <a:gd name="T52" fmla="*/ 42 w 312"/>
                <a:gd name="T53" fmla="*/ 126 h 171"/>
                <a:gd name="T54" fmla="*/ 19 w 312"/>
                <a:gd name="T55" fmla="*/ 149 h 171"/>
                <a:gd name="T56" fmla="*/ 9 w 312"/>
                <a:gd name="T57" fmla="*/ 140 h 171"/>
                <a:gd name="T58" fmla="*/ 0 w 312"/>
                <a:gd name="T59" fmla="*/ 152 h 171"/>
                <a:gd name="T60" fmla="*/ 19 w 312"/>
                <a:gd name="T61" fmla="*/ 171 h 171"/>
                <a:gd name="T62" fmla="*/ 54 w 312"/>
                <a:gd name="T63" fmla="*/ 13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71">
                  <a:moveTo>
                    <a:pt x="312" y="0"/>
                  </a:moveTo>
                  <a:lnTo>
                    <a:pt x="312" y="19"/>
                  </a:lnTo>
                  <a:lnTo>
                    <a:pt x="66" y="19"/>
                  </a:lnTo>
                  <a:lnTo>
                    <a:pt x="66" y="0"/>
                  </a:lnTo>
                  <a:lnTo>
                    <a:pt x="312" y="0"/>
                  </a:lnTo>
                  <a:close/>
                  <a:moveTo>
                    <a:pt x="9" y="95"/>
                  </a:moveTo>
                  <a:lnTo>
                    <a:pt x="28" y="95"/>
                  </a:lnTo>
                  <a:lnTo>
                    <a:pt x="28" y="76"/>
                  </a:lnTo>
                  <a:lnTo>
                    <a:pt x="9" y="76"/>
                  </a:lnTo>
                  <a:lnTo>
                    <a:pt x="9" y="95"/>
                  </a:lnTo>
                  <a:close/>
                  <a:moveTo>
                    <a:pt x="9" y="19"/>
                  </a:moveTo>
                  <a:lnTo>
                    <a:pt x="28" y="19"/>
                  </a:lnTo>
                  <a:lnTo>
                    <a:pt x="28" y="0"/>
                  </a:lnTo>
                  <a:lnTo>
                    <a:pt x="9" y="0"/>
                  </a:lnTo>
                  <a:lnTo>
                    <a:pt x="9" y="19"/>
                  </a:lnTo>
                  <a:close/>
                  <a:moveTo>
                    <a:pt x="66" y="95"/>
                  </a:moveTo>
                  <a:lnTo>
                    <a:pt x="312" y="95"/>
                  </a:lnTo>
                  <a:lnTo>
                    <a:pt x="312" y="76"/>
                  </a:lnTo>
                  <a:lnTo>
                    <a:pt x="66" y="76"/>
                  </a:lnTo>
                  <a:lnTo>
                    <a:pt x="66" y="95"/>
                  </a:lnTo>
                  <a:close/>
                  <a:moveTo>
                    <a:pt x="66" y="171"/>
                  </a:moveTo>
                  <a:lnTo>
                    <a:pt x="312" y="171"/>
                  </a:lnTo>
                  <a:lnTo>
                    <a:pt x="312" y="152"/>
                  </a:lnTo>
                  <a:lnTo>
                    <a:pt x="66" y="152"/>
                  </a:lnTo>
                  <a:lnTo>
                    <a:pt x="66" y="171"/>
                  </a:lnTo>
                  <a:close/>
                  <a:moveTo>
                    <a:pt x="54" y="137"/>
                  </a:moveTo>
                  <a:lnTo>
                    <a:pt x="42" y="126"/>
                  </a:lnTo>
                  <a:lnTo>
                    <a:pt x="19" y="149"/>
                  </a:lnTo>
                  <a:lnTo>
                    <a:pt x="9" y="140"/>
                  </a:lnTo>
                  <a:lnTo>
                    <a:pt x="0" y="152"/>
                  </a:lnTo>
                  <a:lnTo>
                    <a:pt x="19" y="171"/>
                  </a:lnTo>
                  <a:lnTo>
                    <a:pt x="54" y="1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noChangeAspect="1" noEditPoints="1"/>
            </p:cNvSpPr>
            <p:nvPr/>
          </p:nvSpPr>
          <p:spPr bwMode="auto">
            <a:xfrm>
              <a:off x="4917075" y="4195233"/>
              <a:ext cx="425726" cy="292247"/>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noChangeAspect="1"/>
            </p:cNvSpPr>
            <p:nvPr/>
          </p:nvSpPr>
          <p:spPr bwMode="auto">
            <a:xfrm>
              <a:off x="5830196" y="4153785"/>
              <a:ext cx="318943" cy="375144"/>
            </a:xfrm>
            <a:custGeom>
              <a:avLst/>
              <a:gdLst>
                <a:gd name="T0" fmla="*/ 227 w 227"/>
                <a:gd name="T1" fmla="*/ 168 h 267"/>
                <a:gd name="T2" fmla="*/ 97 w 227"/>
                <a:gd name="T3" fmla="*/ 168 h 267"/>
                <a:gd name="T4" fmla="*/ 173 w 227"/>
                <a:gd name="T5" fmla="*/ 92 h 267"/>
                <a:gd name="T6" fmla="*/ 83 w 227"/>
                <a:gd name="T7" fmla="*/ 0 h 267"/>
                <a:gd name="T8" fmla="*/ 69 w 227"/>
                <a:gd name="T9" fmla="*/ 12 h 267"/>
                <a:gd name="T10" fmla="*/ 137 w 227"/>
                <a:gd name="T11" fmla="*/ 83 h 267"/>
                <a:gd name="T12" fmla="*/ 0 w 227"/>
                <a:gd name="T13" fmla="*/ 83 h 267"/>
                <a:gd name="T14" fmla="*/ 0 w 227"/>
                <a:gd name="T15" fmla="*/ 101 h 267"/>
                <a:gd name="T16" fmla="*/ 137 w 227"/>
                <a:gd name="T17" fmla="*/ 101 h 267"/>
                <a:gd name="T18" fmla="*/ 62 w 227"/>
                <a:gd name="T19" fmla="*/ 177 h 267"/>
                <a:gd name="T20" fmla="*/ 154 w 227"/>
                <a:gd name="T21" fmla="*/ 267 h 267"/>
                <a:gd name="T22" fmla="*/ 168 w 227"/>
                <a:gd name="T23" fmla="*/ 255 h 267"/>
                <a:gd name="T24" fmla="*/ 97 w 227"/>
                <a:gd name="T25" fmla="*/ 187 h 267"/>
                <a:gd name="T26" fmla="*/ 227 w 227"/>
                <a:gd name="T27" fmla="*/ 187 h 267"/>
                <a:gd name="T28" fmla="*/ 227 w 227"/>
                <a:gd name="T29" fmla="*/ 16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267">
                  <a:moveTo>
                    <a:pt x="227" y="168"/>
                  </a:moveTo>
                  <a:lnTo>
                    <a:pt x="97" y="168"/>
                  </a:lnTo>
                  <a:lnTo>
                    <a:pt x="173" y="92"/>
                  </a:lnTo>
                  <a:lnTo>
                    <a:pt x="83" y="0"/>
                  </a:lnTo>
                  <a:lnTo>
                    <a:pt x="69" y="12"/>
                  </a:lnTo>
                  <a:lnTo>
                    <a:pt x="137" y="83"/>
                  </a:lnTo>
                  <a:lnTo>
                    <a:pt x="0" y="83"/>
                  </a:lnTo>
                  <a:lnTo>
                    <a:pt x="0" y="101"/>
                  </a:lnTo>
                  <a:lnTo>
                    <a:pt x="137" y="101"/>
                  </a:lnTo>
                  <a:lnTo>
                    <a:pt x="62" y="177"/>
                  </a:lnTo>
                  <a:lnTo>
                    <a:pt x="154" y="267"/>
                  </a:lnTo>
                  <a:lnTo>
                    <a:pt x="168" y="255"/>
                  </a:lnTo>
                  <a:lnTo>
                    <a:pt x="97" y="187"/>
                  </a:lnTo>
                  <a:lnTo>
                    <a:pt x="227" y="187"/>
                  </a:lnTo>
                  <a:lnTo>
                    <a:pt x="227" y="16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noChangeAspect="1" noEditPoints="1"/>
            </p:cNvSpPr>
            <p:nvPr/>
          </p:nvSpPr>
          <p:spPr bwMode="auto">
            <a:xfrm>
              <a:off x="6697209" y="4160809"/>
              <a:ext cx="292247" cy="361094"/>
            </a:xfrm>
            <a:custGeom>
              <a:avLst/>
              <a:gdLst>
                <a:gd name="T0" fmla="*/ 111 w 208"/>
                <a:gd name="T1" fmla="*/ 49 h 257"/>
                <a:gd name="T2" fmla="*/ 111 w 208"/>
                <a:gd name="T3" fmla="*/ 0 h 257"/>
                <a:gd name="T4" fmla="*/ 92 w 208"/>
                <a:gd name="T5" fmla="*/ 0 h 257"/>
                <a:gd name="T6" fmla="*/ 92 w 208"/>
                <a:gd name="T7" fmla="*/ 49 h 257"/>
                <a:gd name="T8" fmla="*/ 0 w 208"/>
                <a:gd name="T9" fmla="*/ 49 h 257"/>
                <a:gd name="T10" fmla="*/ 0 w 208"/>
                <a:gd name="T11" fmla="*/ 257 h 257"/>
                <a:gd name="T12" fmla="*/ 208 w 208"/>
                <a:gd name="T13" fmla="*/ 257 h 257"/>
                <a:gd name="T14" fmla="*/ 208 w 208"/>
                <a:gd name="T15" fmla="*/ 49 h 257"/>
                <a:gd name="T16" fmla="*/ 111 w 208"/>
                <a:gd name="T17" fmla="*/ 49 h 257"/>
                <a:gd name="T18" fmla="*/ 189 w 208"/>
                <a:gd name="T19" fmla="*/ 239 h 257"/>
                <a:gd name="T20" fmla="*/ 19 w 208"/>
                <a:gd name="T21" fmla="*/ 239 h 257"/>
                <a:gd name="T22" fmla="*/ 19 w 208"/>
                <a:gd name="T23" fmla="*/ 68 h 257"/>
                <a:gd name="T24" fmla="*/ 92 w 208"/>
                <a:gd name="T25" fmla="*/ 68 h 257"/>
                <a:gd name="T26" fmla="*/ 92 w 208"/>
                <a:gd name="T27" fmla="*/ 177 h 257"/>
                <a:gd name="T28" fmla="*/ 61 w 208"/>
                <a:gd name="T29" fmla="*/ 146 h 257"/>
                <a:gd name="T30" fmla="*/ 47 w 208"/>
                <a:gd name="T31" fmla="*/ 161 h 257"/>
                <a:gd name="T32" fmla="*/ 101 w 208"/>
                <a:gd name="T33" fmla="*/ 213 h 257"/>
                <a:gd name="T34" fmla="*/ 156 w 208"/>
                <a:gd name="T35" fmla="*/ 161 h 257"/>
                <a:gd name="T36" fmla="*/ 142 w 208"/>
                <a:gd name="T37" fmla="*/ 146 h 257"/>
                <a:gd name="T38" fmla="*/ 111 w 208"/>
                <a:gd name="T39" fmla="*/ 177 h 257"/>
                <a:gd name="T40" fmla="*/ 111 w 208"/>
                <a:gd name="T41" fmla="*/ 68 h 257"/>
                <a:gd name="T42" fmla="*/ 189 w 208"/>
                <a:gd name="T43" fmla="*/ 68 h 257"/>
                <a:gd name="T44" fmla="*/ 189 w 208"/>
                <a:gd name="T45" fmla="*/ 23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257">
                  <a:moveTo>
                    <a:pt x="111" y="49"/>
                  </a:moveTo>
                  <a:lnTo>
                    <a:pt x="111" y="0"/>
                  </a:lnTo>
                  <a:lnTo>
                    <a:pt x="92" y="0"/>
                  </a:lnTo>
                  <a:lnTo>
                    <a:pt x="92" y="49"/>
                  </a:lnTo>
                  <a:lnTo>
                    <a:pt x="0" y="49"/>
                  </a:lnTo>
                  <a:lnTo>
                    <a:pt x="0" y="257"/>
                  </a:lnTo>
                  <a:lnTo>
                    <a:pt x="208" y="257"/>
                  </a:lnTo>
                  <a:lnTo>
                    <a:pt x="208" y="49"/>
                  </a:lnTo>
                  <a:lnTo>
                    <a:pt x="111" y="49"/>
                  </a:lnTo>
                  <a:close/>
                  <a:moveTo>
                    <a:pt x="189" y="239"/>
                  </a:moveTo>
                  <a:lnTo>
                    <a:pt x="19" y="239"/>
                  </a:lnTo>
                  <a:lnTo>
                    <a:pt x="19" y="68"/>
                  </a:lnTo>
                  <a:lnTo>
                    <a:pt x="92" y="68"/>
                  </a:lnTo>
                  <a:lnTo>
                    <a:pt x="92" y="177"/>
                  </a:lnTo>
                  <a:lnTo>
                    <a:pt x="61" y="146"/>
                  </a:lnTo>
                  <a:lnTo>
                    <a:pt x="47" y="161"/>
                  </a:lnTo>
                  <a:lnTo>
                    <a:pt x="101" y="213"/>
                  </a:lnTo>
                  <a:lnTo>
                    <a:pt x="156" y="161"/>
                  </a:lnTo>
                  <a:lnTo>
                    <a:pt x="142" y="146"/>
                  </a:lnTo>
                  <a:lnTo>
                    <a:pt x="111" y="177"/>
                  </a:lnTo>
                  <a:lnTo>
                    <a:pt x="111" y="68"/>
                  </a:lnTo>
                  <a:lnTo>
                    <a:pt x="189" y="68"/>
                  </a:lnTo>
                  <a:lnTo>
                    <a:pt x="189" y="23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noChangeAspect="1" noEditPoints="1"/>
            </p:cNvSpPr>
            <p:nvPr/>
          </p:nvSpPr>
          <p:spPr bwMode="auto">
            <a:xfrm>
              <a:off x="10371320" y="4128494"/>
              <a:ext cx="292247" cy="425725"/>
            </a:xfrm>
            <a:custGeom>
              <a:avLst/>
              <a:gdLst>
                <a:gd name="T0" fmla="*/ 19 w 208"/>
                <a:gd name="T1" fmla="*/ 303 h 303"/>
                <a:gd name="T2" fmla="*/ 94 w 208"/>
                <a:gd name="T3" fmla="*/ 133 h 303"/>
                <a:gd name="T4" fmla="*/ 94 w 208"/>
                <a:gd name="T5" fmla="*/ 151 h 303"/>
                <a:gd name="T6" fmla="*/ 208 w 208"/>
                <a:gd name="T7" fmla="*/ 133 h 303"/>
                <a:gd name="T8" fmla="*/ 189 w 208"/>
                <a:gd name="T9" fmla="*/ 19 h 303"/>
                <a:gd name="T10" fmla="*/ 113 w 208"/>
                <a:gd name="T11" fmla="*/ 0 h 303"/>
                <a:gd name="T12" fmla="*/ 94 w 208"/>
                <a:gd name="T13" fmla="*/ 0 h 303"/>
                <a:gd name="T14" fmla="*/ 9 w 208"/>
                <a:gd name="T15" fmla="*/ 0 h 303"/>
                <a:gd name="T16" fmla="*/ 0 w 208"/>
                <a:gd name="T17" fmla="*/ 303 h 303"/>
                <a:gd name="T18" fmla="*/ 132 w 208"/>
                <a:gd name="T19" fmla="*/ 114 h 303"/>
                <a:gd name="T20" fmla="*/ 113 w 208"/>
                <a:gd name="T21" fmla="*/ 95 h 303"/>
                <a:gd name="T22" fmla="*/ 132 w 208"/>
                <a:gd name="T23" fmla="*/ 76 h 303"/>
                <a:gd name="T24" fmla="*/ 113 w 208"/>
                <a:gd name="T25" fmla="*/ 57 h 303"/>
                <a:gd name="T26" fmla="*/ 132 w 208"/>
                <a:gd name="T27" fmla="*/ 38 h 303"/>
                <a:gd name="T28" fmla="*/ 151 w 208"/>
                <a:gd name="T29" fmla="*/ 57 h 303"/>
                <a:gd name="T30" fmla="*/ 170 w 208"/>
                <a:gd name="T31" fmla="*/ 38 h 303"/>
                <a:gd name="T32" fmla="*/ 189 w 208"/>
                <a:gd name="T33" fmla="*/ 57 h 303"/>
                <a:gd name="T34" fmla="*/ 170 w 208"/>
                <a:gd name="T35" fmla="*/ 76 h 303"/>
                <a:gd name="T36" fmla="*/ 189 w 208"/>
                <a:gd name="T37" fmla="*/ 95 h 303"/>
                <a:gd name="T38" fmla="*/ 170 w 208"/>
                <a:gd name="T39" fmla="*/ 114 h 303"/>
                <a:gd name="T40" fmla="*/ 151 w 208"/>
                <a:gd name="T41" fmla="*/ 133 h 303"/>
                <a:gd name="T42" fmla="*/ 132 w 208"/>
                <a:gd name="T43" fmla="*/ 114 h 303"/>
                <a:gd name="T44" fmla="*/ 113 w 208"/>
                <a:gd name="T45" fmla="*/ 133 h 303"/>
                <a:gd name="T46" fmla="*/ 19 w 208"/>
                <a:gd name="T47" fmla="*/ 95 h 303"/>
                <a:gd name="T48" fmla="*/ 38 w 208"/>
                <a:gd name="T49" fmla="*/ 76 h 303"/>
                <a:gd name="T50" fmla="*/ 19 w 208"/>
                <a:gd name="T51" fmla="*/ 57 h 303"/>
                <a:gd name="T52" fmla="*/ 38 w 208"/>
                <a:gd name="T53" fmla="*/ 38 h 303"/>
                <a:gd name="T54" fmla="*/ 19 w 208"/>
                <a:gd name="T55" fmla="*/ 19 h 303"/>
                <a:gd name="T56" fmla="*/ 38 w 208"/>
                <a:gd name="T57" fmla="*/ 38 h 303"/>
                <a:gd name="T58" fmla="*/ 57 w 208"/>
                <a:gd name="T59" fmla="*/ 19 h 303"/>
                <a:gd name="T60" fmla="*/ 75 w 208"/>
                <a:gd name="T61" fmla="*/ 38 h 303"/>
                <a:gd name="T62" fmla="*/ 94 w 208"/>
                <a:gd name="T63" fmla="*/ 57 h 303"/>
                <a:gd name="T64" fmla="*/ 75 w 208"/>
                <a:gd name="T65" fmla="*/ 76 h 303"/>
                <a:gd name="T66" fmla="*/ 94 w 208"/>
                <a:gd name="T67" fmla="*/ 95 h 303"/>
                <a:gd name="T68" fmla="*/ 75 w 208"/>
                <a:gd name="T69" fmla="*/ 114 h 303"/>
                <a:gd name="T70" fmla="*/ 57 w 208"/>
                <a:gd name="T71" fmla="*/ 95 h 303"/>
                <a:gd name="T72" fmla="*/ 38 w 208"/>
                <a:gd name="T73" fmla="*/ 114 h 303"/>
                <a:gd name="T74" fmla="*/ 19 w 208"/>
                <a:gd name="T75" fmla="*/ 95 h 303"/>
                <a:gd name="T76" fmla="*/ 57 w 208"/>
                <a:gd name="T77" fmla="*/ 38 h 303"/>
                <a:gd name="T78" fmla="*/ 75 w 208"/>
                <a:gd name="T79" fmla="*/ 57 h 303"/>
                <a:gd name="T80" fmla="*/ 57 w 208"/>
                <a:gd name="T81" fmla="*/ 76 h 303"/>
                <a:gd name="T82" fmla="*/ 38 w 208"/>
                <a:gd name="T83" fmla="*/ 57 h 303"/>
                <a:gd name="T84" fmla="*/ 57 w 208"/>
                <a:gd name="T85" fmla="*/ 76 h 303"/>
                <a:gd name="T86" fmla="*/ 75 w 208"/>
                <a:gd name="T87" fmla="*/ 76 h 303"/>
                <a:gd name="T88" fmla="*/ 57 w 208"/>
                <a:gd name="T89" fmla="*/ 95 h 303"/>
                <a:gd name="T90" fmla="*/ 151 w 208"/>
                <a:gd name="T91" fmla="*/ 76 h 303"/>
                <a:gd name="T92" fmla="*/ 170 w 208"/>
                <a:gd name="T93" fmla="*/ 57 h 303"/>
                <a:gd name="T94" fmla="*/ 151 w 208"/>
                <a:gd name="T95" fmla="*/ 76 h 303"/>
                <a:gd name="T96" fmla="*/ 132 w 208"/>
                <a:gd name="T97" fmla="*/ 95 h 303"/>
                <a:gd name="T98" fmla="*/ 151 w 208"/>
                <a:gd name="T99" fmla="*/ 76 h 303"/>
                <a:gd name="T100" fmla="*/ 151 w 208"/>
                <a:gd name="T101" fmla="*/ 95 h 303"/>
                <a:gd name="T102" fmla="*/ 170 w 208"/>
                <a:gd name="T103" fmla="*/ 114 h 303"/>
                <a:gd name="T104" fmla="*/ 151 w 208"/>
                <a:gd name="T105" fmla="*/ 9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303">
                  <a:moveTo>
                    <a:pt x="0" y="303"/>
                  </a:moveTo>
                  <a:lnTo>
                    <a:pt x="19" y="303"/>
                  </a:lnTo>
                  <a:lnTo>
                    <a:pt x="19" y="133"/>
                  </a:lnTo>
                  <a:lnTo>
                    <a:pt x="94" y="133"/>
                  </a:lnTo>
                  <a:lnTo>
                    <a:pt x="94" y="142"/>
                  </a:lnTo>
                  <a:lnTo>
                    <a:pt x="94" y="151"/>
                  </a:lnTo>
                  <a:lnTo>
                    <a:pt x="208" y="151"/>
                  </a:lnTo>
                  <a:lnTo>
                    <a:pt x="208" y="133"/>
                  </a:lnTo>
                  <a:lnTo>
                    <a:pt x="208" y="19"/>
                  </a:lnTo>
                  <a:lnTo>
                    <a:pt x="189" y="19"/>
                  </a:lnTo>
                  <a:lnTo>
                    <a:pt x="113" y="19"/>
                  </a:lnTo>
                  <a:lnTo>
                    <a:pt x="113" y="0"/>
                  </a:lnTo>
                  <a:lnTo>
                    <a:pt x="104" y="0"/>
                  </a:lnTo>
                  <a:lnTo>
                    <a:pt x="94" y="0"/>
                  </a:lnTo>
                  <a:lnTo>
                    <a:pt x="19" y="0"/>
                  </a:lnTo>
                  <a:lnTo>
                    <a:pt x="9" y="0"/>
                  </a:lnTo>
                  <a:lnTo>
                    <a:pt x="0" y="0"/>
                  </a:lnTo>
                  <a:lnTo>
                    <a:pt x="0" y="303"/>
                  </a:lnTo>
                  <a:close/>
                  <a:moveTo>
                    <a:pt x="113" y="114"/>
                  </a:moveTo>
                  <a:lnTo>
                    <a:pt x="132" y="114"/>
                  </a:lnTo>
                  <a:lnTo>
                    <a:pt x="132" y="95"/>
                  </a:lnTo>
                  <a:lnTo>
                    <a:pt x="113" y="95"/>
                  </a:lnTo>
                  <a:lnTo>
                    <a:pt x="113" y="76"/>
                  </a:lnTo>
                  <a:lnTo>
                    <a:pt x="132" y="76"/>
                  </a:lnTo>
                  <a:lnTo>
                    <a:pt x="132" y="57"/>
                  </a:lnTo>
                  <a:lnTo>
                    <a:pt x="113" y="57"/>
                  </a:lnTo>
                  <a:lnTo>
                    <a:pt x="113" y="38"/>
                  </a:lnTo>
                  <a:lnTo>
                    <a:pt x="132" y="38"/>
                  </a:lnTo>
                  <a:lnTo>
                    <a:pt x="132" y="57"/>
                  </a:lnTo>
                  <a:lnTo>
                    <a:pt x="151" y="57"/>
                  </a:lnTo>
                  <a:lnTo>
                    <a:pt x="151" y="38"/>
                  </a:lnTo>
                  <a:lnTo>
                    <a:pt x="170" y="38"/>
                  </a:lnTo>
                  <a:lnTo>
                    <a:pt x="170" y="57"/>
                  </a:lnTo>
                  <a:lnTo>
                    <a:pt x="189" y="57"/>
                  </a:lnTo>
                  <a:lnTo>
                    <a:pt x="189" y="76"/>
                  </a:lnTo>
                  <a:lnTo>
                    <a:pt x="170" y="76"/>
                  </a:lnTo>
                  <a:lnTo>
                    <a:pt x="170" y="95"/>
                  </a:lnTo>
                  <a:lnTo>
                    <a:pt x="189" y="95"/>
                  </a:lnTo>
                  <a:lnTo>
                    <a:pt x="189" y="114"/>
                  </a:lnTo>
                  <a:lnTo>
                    <a:pt x="170" y="114"/>
                  </a:lnTo>
                  <a:lnTo>
                    <a:pt x="170" y="133"/>
                  </a:lnTo>
                  <a:lnTo>
                    <a:pt x="151" y="133"/>
                  </a:lnTo>
                  <a:lnTo>
                    <a:pt x="151" y="114"/>
                  </a:lnTo>
                  <a:lnTo>
                    <a:pt x="132" y="114"/>
                  </a:lnTo>
                  <a:lnTo>
                    <a:pt x="132" y="133"/>
                  </a:lnTo>
                  <a:lnTo>
                    <a:pt x="113" y="133"/>
                  </a:lnTo>
                  <a:lnTo>
                    <a:pt x="113" y="114"/>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5" y="19"/>
                  </a:lnTo>
                  <a:lnTo>
                    <a:pt x="75" y="38"/>
                  </a:lnTo>
                  <a:lnTo>
                    <a:pt x="94" y="38"/>
                  </a:lnTo>
                  <a:lnTo>
                    <a:pt x="94" y="57"/>
                  </a:lnTo>
                  <a:lnTo>
                    <a:pt x="75" y="57"/>
                  </a:lnTo>
                  <a:lnTo>
                    <a:pt x="75" y="76"/>
                  </a:lnTo>
                  <a:lnTo>
                    <a:pt x="94" y="76"/>
                  </a:lnTo>
                  <a:lnTo>
                    <a:pt x="94" y="95"/>
                  </a:lnTo>
                  <a:lnTo>
                    <a:pt x="75" y="95"/>
                  </a:lnTo>
                  <a:lnTo>
                    <a:pt x="75" y="114"/>
                  </a:lnTo>
                  <a:lnTo>
                    <a:pt x="57" y="114"/>
                  </a:lnTo>
                  <a:lnTo>
                    <a:pt x="57" y="95"/>
                  </a:lnTo>
                  <a:lnTo>
                    <a:pt x="38" y="95"/>
                  </a:lnTo>
                  <a:lnTo>
                    <a:pt x="38" y="114"/>
                  </a:lnTo>
                  <a:lnTo>
                    <a:pt x="19" y="114"/>
                  </a:lnTo>
                  <a:lnTo>
                    <a:pt x="19" y="95"/>
                  </a:lnTo>
                  <a:close/>
                  <a:moveTo>
                    <a:pt x="57" y="57"/>
                  </a:moveTo>
                  <a:lnTo>
                    <a:pt x="57" y="38"/>
                  </a:lnTo>
                  <a:lnTo>
                    <a:pt x="75" y="38"/>
                  </a:lnTo>
                  <a:lnTo>
                    <a:pt x="75" y="57"/>
                  </a:lnTo>
                  <a:lnTo>
                    <a:pt x="57" y="57"/>
                  </a:lnTo>
                  <a:close/>
                  <a:moveTo>
                    <a:pt x="57" y="76"/>
                  </a:moveTo>
                  <a:lnTo>
                    <a:pt x="38" y="76"/>
                  </a:lnTo>
                  <a:lnTo>
                    <a:pt x="38" y="57"/>
                  </a:lnTo>
                  <a:lnTo>
                    <a:pt x="57" y="57"/>
                  </a:lnTo>
                  <a:lnTo>
                    <a:pt x="57" y="76"/>
                  </a:lnTo>
                  <a:close/>
                  <a:moveTo>
                    <a:pt x="57" y="76"/>
                  </a:moveTo>
                  <a:lnTo>
                    <a:pt x="75" y="76"/>
                  </a:lnTo>
                  <a:lnTo>
                    <a:pt x="75" y="95"/>
                  </a:lnTo>
                  <a:lnTo>
                    <a:pt x="57" y="95"/>
                  </a:lnTo>
                  <a:lnTo>
                    <a:pt x="57" y="76"/>
                  </a:lnTo>
                  <a:close/>
                  <a:moveTo>
                    <a:pt x="151" y="76"/>
                  </a:moveTo>
                  <a:lnTo>
                    <a:pt x="151" y="57"/>
                  </a:lnTo>
                  <a:lnTo>
                    <a:pt x="170" y="57"/>
                  </a:lnTo>
                  <a:lnTo>
                    <a:pt x="170" y="76"/>
                  </a:lnTo>
                  <a:lnTo>
                    <a:pt x="151" y="76"/>
                  </a:lnTo>
                  <a:close/>
                  <a:moveTo>
                    <a:pt x="151" y="95"/>
                  </a:moveTo>
                  <a:lnTo>
                    <a:pt x="132" y="95"/>
                  </a:lnTo>
                  <a:lnTo>
                    <a:pt x="132" y="76"/>
                  </a:lnTo>
                  <a:lnTo>
                    <a:pt x="151" y="76"/>
                  </a:lnTo>
                  <a:lnTo>
                    <a:pt x="151" y="95"/>
                  </a:lnTo>
                  <a:close/>
                  <a:moveTo>
                    <a:pt x="151" y="95"/>
                  </a:moveTo>
                  <a:lnTo>
                    <a:pt x="170" y="95"/>
                  </a:lnTo>
                  <a:lnTo>
                    <a:pt x="170" y="114"/>
                  </a:lnTo>
                  <a:lnTo>
                    <a:pt x="151" y="114"/>
                  </a:lnTo>
                  <a:lnTo>
                    <a:pt x="151" y="9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noChangeAspect="1" noEditPoints="1"/>
            </p:cNvSpPr>
            <p:nvPr/>
          </p:nvSpPr>
          <p:spPr bwMode="auto">
            <a:xfrm>
              <a:off x="9397730" y="4175562"/>
              <a:ext cx="372334" cy="331588"/>
            </a:xfrm>
            <a:custGeom>
              <a:avLst/>
              <a:gdLst>
                <a:gd name="T0" fmla="*/ 246 w 265"/>
                <a:gd name="T1" fmla="*/ 73 h 236"/>
                <a:gd name="T2" fmla="*/ 246 w 265"/>
                <a:gd name="T3" fmla="*/ 52 h 236"/>
                <a:gd name="T4" fmla="*/ 192 w 265"/>
                <a:gd name="T5" fmla="*/ 0 h 236"/>
                <a:gd name="T6" fmla="*/ 19 w 265"/>
                <a:gd name="T7" fmla="*/ 0 h 236"/>
                <a:gd name="T8" fmla="*/ 19 w 265"/>
                <a:gd name="T9" fmla="*/ 73 h 236"/>
                <a:gd name="T10" fmla="*/ 0 w 265"/>
                <a:gd name="T11" fmla="*/ 82 h 236"/>
                <a:gd name="T12" fmla="*/ 0 w 265"/>
                <a:gd name="T13" fmla="*/ 236 h 236"/>
                <a:gd name="T14" fmla="*/ 265 w 265"/>
                <a:gd name="T15" fmla="*/ 236 h 236"/>
                <a:gd name="T16" fmla="*/ 265 w 265"/>
                <a:gd name="T17" fmla="*/ 82 h 236"/>
                <a:gd name="T18" fmla="*/ 246 w 265"/>
                <a:gd name="T19" fmla="*/ 73 h 236"/>
                <a:gd name="T20" fmla="*/ 223 w 265"/>
                <a:gd name="T21" fmla="*/ 56 h 236"/>
                <a:gd name="T22" fmla="*/ 190 w 265"/>
                <a:gd name="T23" fmla="*/ 56 h 236"/>
                <a:gd name="T24" fmla="*/ 190 w 265"/>
                <a:gd name="T25" fmla="*/ 21 h 236"/>
                <a:gd name="T26" fmla="*/ 223 w 265"/>
                <a:gd name="T27" fmla="*/ 56 h 236"/>
                <a:gd name="T28" fmla="*/ 171 w 265"/>
                <a:gd name="T29" fmla="*/ 19 h 236"/>
                <a:gd name="T30" fmla="*/ 171 w 265"/>
                <a:gd name="T31" fmla="*/ 75 h 236"/>
                <a:gd name="T32" fmla="*/ 227 w 265"/>
                <a:gd name="T33" fmla="*/ 75 h 236"/>
                <a:gd name="T34" fmla="*/ 227 w 265"/>
                <a:gd name="T35" fmla="*/ 92 h 236"/>
                <a:gd name="T36" fmla="*/ 133 w 265"/>
                <a:gd name="T37" fmla="*/ 139 h 236"/>
                <a:gd name="T38" fmla="*/ 38 w 265"/>
                <a:gd name="T39" fmla="*/ 92 h 236"/>
                <a:gd name="T40" fmla="*/ 38 w 265"/>
                <a:gd name="T41" fmla="*/ 19 h 236"/>
                <a:gd name="T42" fmla="*/ 171 w 265"/>
                <a:gd name="T43" fmla="*/ 19 h 236"/>
                <a:gd name="T44" fmla="*/ 19 w 265"/>
                <a:gd name="T45" fmla="*/ 217 h 236"/>
                <a:gd name="T46" fmla="*/ 19 w 265"/>
                <a:gd name="T47" fmla="*/ 104 h 236"/>
                <a:gd name="T48" fmla="*/ 133 w 265"/>
                <a:gd name="T49" fmla="*/ 160 h 236"/>
                <a:gd name="T50" fmla="*/ 246 w 265"/>
                <a:gd name="T51" fmla="*/ 104 h 236"/>
                <a:gd name="T52" fmla="*/ 246 w 265"/>
                <a:gd name="T53" fmla="*/ 217 h 236"/>
                <a:gd name="T54" fmla="*/ 19 w 265"/>
                <a:gd name="T55" fmla="*/ 21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36">
                  <a:moveTo>
                    <a:pt x="246" y="73"/>
                  </a:moveTo>
                  <a:lnTo>
                    <a:pt x="246" y="52"/>
                  </a:lnTo>
                  <a:lnTo>
                    <a:pt x="192" y="0"/>
                  </a:lnTo>
                  <a:lnTo>
                    <a:pt x="19" y="0"/>
                  </a:lnTo>
                  <a:lnTo>
                    <a:pt x="19" y="73"/>
                  </a:lnTo>
                  <a:lnTo>
                    <a:pt x="0" y="82"/>
                  </a:lnTo>
                  <a:lnTo>
                    <a:pt x="0" y="236"/>
                  </a:lnTo>
                  <a:lnTo>
                    <a:pt x="265" y="236"/>
                  </a:lnTo>
                  <a:lnTo>
                    <a:pt x="265" y="82"/>
                  </a:lnTo>
                  <a:lnTo>
                    <a:pt x="246" y="73"/>
                  </a:lnTo>
                  <a:close/>
                  <a:moveTo>
                    <a:pt x="223" y="56"/>
                  </a:moveTo>
                  <a:lnTo>
                    <a:pt x="190" y="56"/>
                  </a:lnTo>
                  <a:lnTo>
                    <a:pt x="190" y="21"/>
                  </a:lnTo>
                  <a:lnTo>
                    <a:pt x="223" y="56"/>
                  </a:lnTo>
                  <a:close/>
                  <a:moveTo>
                    <a:pt x="171" y="19"/>
                  </a:moveTo>
                  <a:lnTo>
                    <a:pt x="171" y="75"/>
                  </a:lnTo>
                  <a:lnTo>
                    <a:pt x="227" y="75"/>
                  </a:lnTo>
                  <a:lnTo>
                    <a:pt x="227" y="92"/>
                  </a:lnTo>
                  <a:lnTo>
                    <a:pt x="133" y="139"/>
                  </a:lnTo>
                  <a:lnTo>
                    <a:pt x="38" y="92"/>
                  </a:lnTo>
                  <a:lnTo>
                    <a:pt x="38" y="19"/>
                  </a:lnTo>
                  <a:lnTo>
                    <a:pt x="171" y="19"/>
                  </a:lnTo>
                  <a:close/>
                  <a:moveTo>
                    <a:pt x="19" y="217"/>
                  </a:moveTo>
                  <a:lnTo>
                    <a:pt x="19" y="104"/>
                  </a:lnTo>
                  <a:lnTo>
                    <a:pt x="133" y="160"/>
                  </a:lnTo>
                  <a:lnTo>
                    <a:pt x="246" y="104"/>
                  </a:lnTo>
                  <a:lnTo>
                    <a:pt x="246" y="217"/>
                  </a:lnTo>
                  <a:lnTo>
                    <a:pt x="19" y="2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noChangeAspect="1" noEditPoints="1"/>
            </p:cNvSpPr>
            <p:nvPr/>
          </p:nvSpPr>
          <p:spPr bwMode="auto">
            <a:xfrm>
              <a:off x="2294289" y="4181885"/>
              <a:ext cx="372334" cy="318943"/>
            </a:xfrm>
            <a:custGeom>
              <a:avLst/>
              <a:gdLst>
                <a:gd name="T0" fmla="*/ 246 w 265"/>
                <a:gd name="T1" fmla="*/ 64 h 227"/>
                <a:gd name="T2" fmla="*/ 246 w 265"/>
                <a:gd name="T3" fmla="*/ 0 h 227"/>
                <a:gd name="T4" fmla="*/ 19 w 265"/>
                <a:gd name="T5" fmla="*/ 0 h 227"/>
                <a:gd name="T6" fmla="*/ 19 w 265"/>
                <a:gd name="T7" fmla="*/ 64 h 227"/>
                <a:gd name="T8" fmla="*/ 0 w 265"/>
                <a:gd name="T9" fmla="*/ 74 h 227"/>
                <a:gd name="T10" fmla="*/ 0 w 265"/>
                <a:gd name="T11" fmla="*/ 227 h 227"/>
                <a:gd name="T12" fmla="*/ 265 w 265"/>
                <a:gd name="T13" fmla="*/ 227 h 227"/>
                <a:gd name="T14" fmla="*/ 265 w 265"/>
                <a:gd name="T15" fmla="*/ 74 h 227"/>
                <a:gd name="T16" fmla="*/ 246 w 265"/>
                <a:gd name="T17" fmla="*/ 64 h 227"/>
                <a:gd name="T18" fmla="*/ 227 w 265"/>
                <a:gd name="T19" fmla="*/ 19 h 227"/>
                <a:gd name="T20" fmla="*/ 227 w 265"/>
                <a:gd name="T21" fmla="*/ 83 h 227"/>
                <a:gd name="T22" fmla="*/ 208 w 265"/>
                <a:gd name="T23" fmla="*/ 93 h 227"/>
                <a:gd name="T24" fmla="*/ 208 w 265"/>
                <a:gd name="T25" fmla="*/ 85 h 227"/>
                <a:gd name="T26" fmla="*/ 57 w 265"/>
                <a:gd name="T27" fmla="*/ 85 h 227"/>
                <a:gd name="T28" fmla="*/ 57 w 265"/>
                <a:gd name="T29" fmla="*/ 93 h 227"/>
                <a:gd name="T30" fmla="*/ 38 w 265"/>
                <a:gd name="T31" fmla="*/ 83 h 227"/>
                <a:gd name="T32" fmla="*/ 38 w 265"/>
                <a:gd name="T33" fmla="*/ 19 h 227"/>
                <a:gd name="T34" fmla="*/ 227 w 265"/>
                <a:gd name="T35" fmla="*/ 19 h 227"/>
                <a:gd name="T36" fmla="*/ 187 w 265"/>
                <a:gd name="T37" fmla="*/ 104 h 227"/>
                <a:gd name="T38" fmla="*/ 132 w 265"/>
                <a:gd name="T39" fmla="*/ 130 h 227"/>
                <a:gd name="T40" fmla="*/ 78 w 265"/>
                <a:gd name="T41" fmla="*/ 104 h 227"/>
                <a:gd name="T42" fmla="*/ 187 w 265"/>
                <a:gd name="T43" fmla="*/ 104 h 227"/>
                <a:gd name="T44" fmla="*/ 19 w 265"/>
                <a:gd name="T45" fmla="*/ 208 h 227"/>
                <a:gd name="T46" fmla="*/ 19 w 265"/>
                <a:gd name="T47" fmla="*/ 95 h 227"/>
                <a:gd name="T48" fmla="*/ 132 w 265"/>
                <a:gd name="T49" fmla="*/ 152 h 227"/>
                <a:gd name="T50" fmla="*/ 246 w 265"/>
                <a:gd name="T51" fmla="*/ 95 h 227"/>
                <a:gd name="T52" fmla="*/ 246 w 265"/>
                <a:gd name="T53" fmla="*/ 208 h 227"/>
                <a:gd name="T54" fmla="*/ 19 w 265"/>
                <a:gd name="T55" fmla="*/ 208 h 227"/>
                <a:gd name="T56" fmla="*/ 208 w 265"/>
                <a:gd name="T57" fmla="*/ 57 h 227"/>
                <a:gd name="T58" fmla="*/ 57 w 265"/>
                <a:gd name="T59" fmla="*/ 57 h 227"/>
                <a:gd name="T60" fmla="*/ 57 w 265"/>
                <a:gd name="T61" fmla="*/ 38 h 227"/>
                <a:gd name="T62" fmla="*/ 208 w 265"/>
                <a:gd name="T63" fmla="*/ 38 h 227"/>
                <a:gd name="T64" fmla="*/ 208 w 265"/>
                <a:gd name="T6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227">
                  <a:moveTo>
                    <a:pt x="246" y="64"/>
                  </a:moveTo>
                  <a:lnTo>
                    <a:pt x="246" y="0"/>
                  </a:lnTo>
                  <a:lnTo>
                    <a:pt x="19" y="0"/>
                  </a:lnTo>
                  <a:lnTo>
                    <a:pt x="19" y="64"/>
                  </a:lnTo>
                  <a:lnTo>
                    <a:pt x="0" y="74"/>
                  </a:lnTo>
                  <a:lnTo>
                    <a:pt x="0" y="227"/>
                  </a:lnTo>
                  <a:lnTo>
                    <a:pt x="265" y="227"/>
                  </a:lnTo>
                  <a:lnTo>
                    <a:pt x="265" y="74"/>
                  </a:lnTo>
                  <a:lnTo>
                    <a:pt x="246" y="64"/>
                  </a:lnTo>
                  <a:close/>
                  <a:moveTo>
                    <a:pt x="227" y="19"/>
                  </a:moveTo>
                  <a:lnTo>
                    <a:pt x="227" y="83"/>
                  </a:lnTo>
                  <a:lnTo>
                    <a:pt x="208" y="93"/>
                  </a:lnTo>
                  <a:lnTo>
                    <a:pt x="208" y="85"/>
                  </a:lnTo>
                  <a:lnTo>
                    <a:pt x="57" y="85"/>
                  </a:lnTo>
                  <a:lnTo>
                    <a:pt x="57" y="93"/>
                  </a:lnTo>
                  <a:lnTo>
                    <a:pt x="38" y="83"/>
                  </a:lnTo>
                  <a:lnTo>
                    <a:pt x="38" y="19"/>
                  </a:lnTo>
                  <a:lnTo>
                    <a:pt x="227" y="19"/>
                  </a:lnTo>
                  <a:close/>
                  <a:moveTo>
                    <a:pt x="187" y="104"/>
                  </a:moveTo>
                  <a:lnTo>
                    <a:pt x="132" y="130"/>
                  </a:lnTo>
                  <a:lnTo>
                    <a:pt x="78" y="104"/>
                  </a:lnTo>
                  <a:lnTo>
                    <a:pt x="187" y="104"/>
                  </a:lnTo>
                  <a:close/>
                  <a:moveTo>
                    <a:pt x="19" y="208"/>
                  </a:moveTo>
                  <a:lnTo>
                    <a:pt x="19" y="95"/>
                  </a:lnTo>
                  <a:lnTo>
                    <a:pt x="132" y="152"/>
                  </a:lnTo>
                  <a:lnTo>
                    <a:pt x="246" y="95"/>
                  </a:lnTo>
                  <a:lnTo>
                    <a:pt x="246" y="208"/>
                  </a:lnTo>
                  <a:lnTo>
                    <a:pt x="19" y="208"/>
                  </a:lnTo>
                  <a:close/>
                  <a:moveTo>
                    <a:pt x="208" y="57"/>
                  </a:moveTo>
                  <a:lnTo>
                    <a:pt x="57" y="57"/>
                  </a:lnTo>
                  <a:lnTo>
                    <a:pt x="57" y="38"/>
                  </a:lnTo>
                  <a:lnTo>
                    <a:pt x="208" y="38"/>
                  </a:lnTo>
                  <a:lnTo>
                    <a:pt x="20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7"/>
            <p:cNvSpPr>
              <a:spLocks noChangeAspect="1" noEditPoints="1"/>
            </p:cNvSpPr>
            <p:nvPr/>
          </p:nvSpPr>
          <p:spPr bwMode="auto">
            <a:xfrm>
              <a:off x="1369156" y="4168538"/>
              <a:ext cx="345638" cy="345638"/>
            </a:xfrm>
            <a:custGeom>
              <a:avLst/>
              <a:gdLst>
                <a:gd name="T0" fmla="*/ 0 w 246"/>
                <a:gd name="T1" fmla="*/ 160 h 246"/>
                <a:gd name="T2" fmla="*/ 19 w 246"/>
                <a:gd name="T3" fmla="*/ 160 h 246"/>
                <a:gd name="T4" fmla="*/ 19 w 246"/>
                <a:gd name="T5" fmla="*/ 212 h 246"/>
                <a:gd name="T6" fmla="*/ 107 w 246"/>
                <a:gd name="T7" fmla="*/ 125 h 246"/>
                <a:gd name="T8" fmla="*/ 118 w 246"/>
                <a:gd name="T9" fmla="*/ 139 h 246"/>
                <a:gd name="T10" fmla="*/ 31 w 246"/>
                <a:gd name="T11" fmla="*/ 227 h 246"/>
                <a:gd name="T12" fmla="*/ 85 w 246"/>
                <a:gd name="T13" fmla="*/ 227 h 246"/>
                <a:gd name="T14" fmla="*/ 85 w 246"/>
                <a:gd name="T15" fmla="*/ 246 h 246"/>
                <a:gd name="T16" fmla="*/ 0 w 246"/>
                <a:gd name="T17" fmla="*/ 246 h 246"/>
                <a:gd name="T18" fmla="*/ 0 w 246"/>
                <a:gd name="T19" fmla="*/ 160 h 246"/>
                <a:gd name="T20" fmla="*/ 161 w 246"/>
                <a:gd name="T21" fmla="*/ 19 h 246"/>
                <a:gd name="T22" fmla="*/ 213 w 246"/>
                <a:gd name="T23" fmla="*/ 19 h 246"/>
                <a:gd name="T24" fmla="*/ 126 w 246"/>
                <a:gd name="T25" fmla="*/ 106 h 246"/>
                <a:gd name="T26" fmla="*/ 137 w 246"/>
                <a:gd name="T27" fmla="*/ 120 h 246"/>
                <a:gd name="T28" fmla="*/ 227 w 246"/>
                <a:gd name="T29" fmla="*/ 30 h 246"/>
                <a:gd name="T30" fmla="*/ 227 w 246"/>
                <a:gd name="T31" fmla="*/ 85 h 246"/>
                <a:gd name="T32" fmla="*/ 246 w 246"/>
                <a:gd name="T33" fmla="*/ 85 h 246"/>
                <a:gd name="T34" fmla="*/ 246 w 246"/>
                <a:gd name="T35" fmla="*/ 0 h 246"/>
                <a:gd name="T36" fmla="*/ 161 w 246"/>
                <a:gd name="T37" fmla="*/ 0 h 246"/>
                <a:gd name="T38" fmla="*/ 161 w 246"/>
                <a:gd name="T39" fmla="*/ 19 h 246"/>
                <a:gd name="T40" fmla="*/ 227 w 246"/>
                <a:gd name="T41" fmla="*/ 212 h 246"/>
                <a:gd name="T42" fmla="*/ 137 w 246"/>
                <a:gd name="T43" fmla="*/ 125 h 246"/>
                <a:gd name="T44" fmla="*/ 126 w 246"/>
                <a:gd name="T45" fmla="*/ 139 h 246"/>
                <a:gd name="T46" fmla="*/ 213 w 246"/>
                <a:gd name="T47" fmla="*/ 227 h 246"/>
                <a:gd name="T48" fmla="*/ 161 w 246"/>
                <a:gd name="T49" fmla="*/ 227 h 246"/>
                <a:gd name="T50" fmla="*/ 161 w 246"/>
                <a:gd name="T51" fmla="*/ 246 h 246"/>
                <a:gd name="T52" fmla="*/ 246 w 246"/>
                <a:gd name="T53" fmla="*/ 246 h 246"/>
                <a:gd name="T54" fmla="*/ 246 w 246"/>
                <a:gd name="T55" fmla="*/ 160 h 246"/>
                <a:gd name="T56" fmla="*/ 227 w 246"/>
                <a:gd name="T57" fmla="*/ 160 h 246"/>
                <a:gd name="T58" fmla="*/ 227 w 246"/>
                <a:gd name="T59" fmla="*/ 212 h 246"/>
                <a:gd name="T60" fmla="*/ 85 w 246"/>
                <a:gd name="T61" fmla="*/ 0 h 246"/>
                <a:gd name="T62" fmla="*/ 0 w 246"/>
                <a:gd name="T63" fmla="*/ 0 h 246"/>
                <a:gd name="T64" fmla="*/ 0 w 246"/>
                <a:gd name="T65" fmla="*/ 85 h 246"/>
                <a:gd name="T66" fmla="*/ 19 w 246"/>
                <a:gd name="T67" fmla="*/ 85 h 246"/>
                <a:gd name="T68" fmla="*/ 19 w 246"/>
                <a:gd name="T69" fmla="*/ 30 h 246"/>
                <a:gd name="T70" fmla="*/ 107 w 246"/>
                <a:gd name="T71" fmla="*/ 120 h 246"/>
                <a:gd name="T72" fmla="*/ 118 w 246"/>
                <a:gd name="T73" fmla="*/ 106 h 246"/>
                <a:gd name="T74" fmla="*/ 31 w 246"/>
                <a:gd name="T75" fmla="*/ 19 h 246"/>
                <a:gd name="T76" fmla="*/ 85 w 246"/>
                <a:gd name="T77" fmla="*/ 19 h 246"/>
                <a:gd name="T78" fmla="*/ 85 w 246"/>
                <a:gd name="T7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6" h="246">
                  <a:moveTo>
                    <a:pt x="0" y="160"/>
                  </a:moveTo>
                  <a:lnTo>
                    <a:pt x="19" y="160"/>
                  </a:lnTo>
                  <a:lnTo>
                    <a:pt x="19" y="212"/>
                  </a:lnTo>
                  <a:lnTo>
                    <a:pt x="107" y="125"/>
                  </a:lnTo>
                  <a:lnTo>
                    <a:pt x="118" y="139"/>
                  </a:lnTo>
                  <a:lnTo>
                    <a:pt x="31" y="227"/>
                  </a:lnTo>
                  <a:lnTo>
                    <a:pt x="85" y="227"/>
                  </a:lnTo>
                  <a:lnTo>
                    <a:pt x="85" y="246"/>
                  </a:lnTo>
                  <a:lnTo>
                    <a:pt x="0" y="246"/>
                  </a:lnTo>
                  <a:lnTo>
                    <a:pt x="0" y="160"/>
                  </a:lnTo>
                  <a:close/>
                  <a:moveTo>
                    <a:pt x="161" y="19"/>
                  </a:moveTo>
                  <a:lnTo>
                    <a:pt x="213" y="19"/>
                  </a:lnTo>
                  <a:lnTo>
                    <a:pt x="126" y="106"/>
                  </a:lnTo>
                  <a:lnTo>
                    <a:pt x="137" y="120"/>
                  </a:lnTo>
                  <a:lnTo>
                    <a:pt x="227" y="30"/>
                  </a:lnTo>
                  <a:lnTo>
                    <a:pt x="227" y="85"/>
                  </a:lnTo>
                  <a:lnTo>
                    <a:pt x="246" y="85"/>
                  </a:lnTo>
                  <a:lnTo>
                    <a:pt x="246" y="0"/>
                  </a:lnTo>
                  <a:lnTo>
                    <a:pt x="161" y="0"/>
                  </a:lnTo>
                  <a:lnTo>
                    <a:pt x="161" y="19"/>
                  </a:lnTo>
                  <a:close/>
                  <a:moveTo>
                    <a:pt x="227" y="212"/>
                  </a:moveTo>
                  <a:lnTo>
                    <a:pt x="137" y="125"/>
                  </a:lnTo>
                  <a:lnTo>
                    <a:pt x="126" y="139"/>
                  </a:lnTo>
                  <a:lnTo>
                    <a:pt x="213" y="227"/>
                  </a:lnTo>
                  <a:lnTo>
                    <a:pt x="161" y="227"/>
                  </a:lnTo>
                  <a:lnTo>
                    <a:pt x="161" y="246"/>
                  </a:lnTo>
                  <a:lnTo>
                    <a:pt x="246" y="246"/>
                  </a:lnTo>
                  <a:lnTo>
                    <a:pt x="246" y="160"/>
                  </a:lnTo>
                  <a:lnTo>
                    <a:pt x="227" y="160"/>
                  </a:lnTo>
                  <a:lnTo>
                    <a:pt x="227" y="212"/>
                  </a:lnTo>
                  <a:close/>
                  <a:moveTo>
                    <a:pt x="85" y="0"/>
                  </a:moveTo>
                  <a:lnTo>
                    <a:pt x="0" y="0"/>
                  </a:lnTo>
                  <a:lnTo>
                    <a:pt x="0" y="85"/>
                  </a:lnTo>
                  <a:lnTo>
                    <a:pt x="19" y="85"/>
                  </a:lnTo>
                  <a:lnTo>
                    <a:pt x="19" y="30"/>
                  </a:lnTo>
                  <a:lnTo>
                    <a:pt x="107" y="120"/>
                  </a:lnTo>
                  <a:lnTo>
                    <a:pt x="118" y="106"/>
                  </a:lnTo>
                  <a:lnTo>
                    <a:pt x="31" y="19"/>
                  </a:lnTo>
                  <a:lnTo>
                    <a:pt x="85" y="19"/>
                  </a:lnTo>
                  <a:lnTo>
                    <a:pt x="8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noChangeAspect="1" noEditPoints="1"/>
            </p:cNvSpPr>
            <p:nvPr/>
          </p:nvSpPr>
          <p:spPr bwMode="auto">
            <a:xfrm>
              <a:off x="8412396" y="4139734"/>
              <a:ext cx="498787" cy="403245"/>
            </a:xfrm>
            <a:custGeom>
              <a:avLst/>
              <a:gdLst>
                <a:gd name="T0" fmla="*/ 28 w 150"/>
                <a:gd name="T1" fmla="*/ 101 h 121"/>
                <a:gd name="T2" fmla="*/ 62 w 150"/>
                <a:gd name="T3" fmla="*/ 101 h 121"/>
                <a:gd name="T4" fmla="*/ 62 w 150"/>
                <a:gd name="T5" fmla="*/ 109 h 121"/>
                <a:gd name="T6" fmla="*/ 28 w 150"/>
                <a:gd name="T7" fmla="*/ 109 h 121"/>
                <a:gd name="T8" fmla="*/ 0 w 150"/>
                <a:gd name="T9" fmla="*/ 84 h 121"/>
                <a:gd name="T10" fmla="*/ 26 w 150"/>
                <a:gd name="T11" fmla="*/ 54 h 121"/>
                <a:gd name="T12" fmla="*/ 26 w 150"/>
                <a:gd name="T13" fmla="*/ 54 h 121"/>
                <a:gd name="T14" fmla="*/ 26 w 150"/>
                <a:gd name="T15" fmla="*/ 49 h 121"/>
                <a:gd name="T16" fmla="*/ 19 w 150"/>
                <a:gd name="T17" fmla="*/ 52 h 121"/>
                <a:gd name="T18" fmla="*/ 15 w 150"/>
                <a:gd name="T19" fmla="*/ 45 h 121"/>
                <a:gd name="T20" fmla="*/ 36 w 150"/>
                <a:gd name="T21" fmla="*/ 36 h 121"/>
                <a:gd name="T22" fmla="*/ 45 w 150"/>
                <a:gd name="T23" fmla="*/ 56 h 121"/>
                <a:gd name="T24" fmla="*/ 37 w 150"/>
                <a:gd name="T25" fmla="*/ 59 h 121"/>
                <a:gd name="T26" fmla="*/ 34 w 150"/>
                <a:gd name="T27" fmla="*/ 51 h 121"/>
                <a:gd name="T28" fmla="*/ 34 w 150"/>
                <a:gd name="T29" fmla="*/ 54 h 121"/>
                <a:gd name="T30" fmla="*/ 34 w 150"/>
                <a:gd name="T31" fmla="*/ 58 h 121"/>
                <a:gd name="T32" fmla="*/ 35 w 150"/>
                <a:gd name="T33" fmla="*/ 63 h 121"/>
                <a:gd name="T34" fmla="*/ 29 w 150"/>
                <a:gd name="T35" fmla="*/ 62 h 121"/>
                <a:gd name="T36" fmla="*/ 8 w 150"/>
                <a:gd name="T37" fmla="*/ 84 h 121"/>
                <a:gd name="T38" fmla="*/ 28 w 150"/>
                <a:gd name="T39" fmla="*/ 101 h 121"/>
                <a:gd name="T40" fmla="*/ 142 w 150"/>
                <a:gd name="T41" fmla="*/ 49 h 121"/>
                <a:gd name="T42" fmla="*/ 136 w 150"/>
                <a:gd name="T43" fmla="*/ 54 h 121"/>
                <a:gd name="T44" fmla="*/ 142 w 150"/>
                <a:gd name="T45" fmla="*/ 71 h 121"/>
                <a:gd name="T46" fmla="*/ 112 w 150"/>
                <a:gd name="T47" fmla="*/ 101 h 121"/>
                <a:gd name="T48" fmla="*/ 82 w 150"/>
                <a:gd name="T49" fmla="*/ 101 h 121"/>
                <a:gd name="T50" fmla="*/ 88 w 150"/>
                <a:gd name="T51" fmla="*/ 95 h 121"/>
                <a:gd name="T52" fmla="*/ 82 w 150"/>
                <a:gd name="T53" fmla="*/ 90 h 121"/>
                <a:gd name="T54" fmla="*/ 66 w 150"/>
                <a:gd name="T55" fmla="*/ 105 h 121"/>
                <a:gd name="T56" fmla="*/ 82 w 150"/>
                <a:gd name="T57" fmla="*/ 121 h 121"/>
                <a:gd name="T58" fmla="*/ 88 w 150"/>
                <a:gd name="T59" fmla="*/ 115 h 121"/>
                <a:gd name="T60" fmla="*/ 81 w 150"/>
                <a:gd name="T61" fmla="*/ 109 h 121"/>
                <a:gd name="T62" fmla="*/ 112 w 150"/>
                <a:gd name="T63" fmla="*/ 109 h 121"/>
                <a:gd name="T64" fmla="*/ 150 w 150"/>
                <a:gd name="T65" fmla="*/ 71 h 121"/>
                <a:gd name="T66" fmla="*/ 142 w 150"/>
                <a:gd name="T67" fmla="*/ 49 h 121"/>
                <a:gd name="T68" fmla="*/ 79 w 150"/>
                <a:gd name="T69" fmla="*/ 11 h 121"/>
                <a:gd name="T70" fmla="*/ 90 w 150"/>
                <a:gd name="T71" fmla="*/ 8 h 121"/>
                <a:gd name="T72" fmla="*/ 114 w 150"/>
                <a:gd name="T73" fmla="*/ 32 h 121"/>
                <a:gd name="T74" fmla="*/ 113 w 150"/>
                <a:gd name="T75" fmla="*/ 37 h 121"/>
                <a:gd name="T76" fmla="*/ 112 w 150"/>
                <a:gd name="T77" fmla="*/ 42 h 121"/>
                <a:gd name="T78" fmla="*/ 116 w 150"/>
                <a:gd name="T79" fmla="*/ 42 h 121"/>
                <a:gd name="T80" fmla="*/ 122 w 150"/>
                <a:gd name="T81" fmla="*/ 44 h 121"/>
                <a:gd name="T82" fmla="*/ 115 w 150"/>
                <a:gd name="T83" fmla="*/ 45 h 121"/>
                <a:gd name="T84" fmla="*/ 117 w 150"/>
                <a:gd name="T85" fmla="*/ 53 h 121"/>
                <a:gd name="T86" fmla="*/ 138 w 150"/>
                <a:gd name="T87" fmla="*/ 48 h 121"/>
                <a:gd name="T88" fmla="*/ 133 w 150"/>
                <a:gd name="T89" fmla="*/ 26 h 121"/>
                <a:gd name="T90" fmla="*/ 125 w 150"/>
                <a:gd name="T91" fmla="*/ 28 h 121"/>
                <a:gd name="T92" fmla="*/ 127 w 150"/>
                <a:gd name="T93" fmla="*/ 37 h 121"/>
                <a:gd name="T94" fmla="*/ 122 w 150"/>
                <a:gd name="T95" fmla="*/ 35 h 121"/>
                <a:gd name="T96" fmla="*/ 122 w 150"/>
                <a:gd name="T97" fmla="*/ 32 h 121"/>
                <a:gd name="T98" fmla="*/ 90 w 150"/>
                <a:gd name="T99" fmla="*/ 0 h 121"/>
                <a:gd name="T100" fmla="*/ 75 w 150"/>
                <a:gd name="T101" fmla="*/ 4 h 121"/>
                <a:gd name="T102" fmla="*/ 58 w 150"/>
                <a:gd name="T103" fmla="*/ 27 h 121"/>
                <a:gd name="T104" fmla="*/ 39 w 150"/>
                <a:gd name="T105" fmla="*/ 31 h 121"/>
                <a:gd name="T106" fmla="*/ 43 w 150"/>
                <a:gd name="T107" fmla="*/ 38 h 121"/>
                <a:gd name="T108" fmla="*/ 60 w 150"/>
                <a:gd name="T109" fmla="*/ 36 h 121"/>
                <a:gd name="T110" fmla="*/ 66 w 150"/>
                <a:gd name="T111" fmla="*/ 38 h 121"/>
                <a:gd name="T112" fmla="*/ 66 w 150"/>
                <a:gd name="T113" fmla="*/ 32 h 121"/>
                <a:gd name="T114" fmla="*/ 79 w 150"/>
                <a:gd name="T11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0" h="121">
                  <a:moveTo>
                    <a:pt x="28" y="101"/>
                  </a:moveTo>
                  <a:cubicBezTo>
                    <a:pt x="62" y="101"/>
                    <a:pt x="62" y="101"/>
                    <a:pt x="62" y="101"/>
                  </a:cubicBezTo>
                  <a:cubicBezTo>
                    <a:pt x="62" y="109"/>
                    <a:pt x="62" y="109"/>
                    <a:pt x="62" y="109"/>
                  </a:cubicBezTo>
                  <a:cubicBezTo>
                    <a:pt x="28" y="109"/>
                    <a:pt x="28" y="109"/>
                    <a:pt x="28" y="109"/>
                  </a:cubicBezTo>
                  <a:cubicBezTo>
                    <a:pt x="10" y="109"/>
                    <a:pt x="0" y="100"/>
                    <a:pt x="0" y="84"/>
                  </a:cubicBezTo>
                  <a:cubicBezTo>
                    <a:pt x="0" y="66"/>
                    <a:pt x="13" y="55"/>
                    <a:pt x="26" y="54"/>
                  </a:cubicBezTo>
                  <a:cubicBezTo>
                    <a:pt x="26" y="54"/>
                    <a:pt x="26" y="54"/>
                    <a:pt x="26" y="54"/>
                  </a:cubicBezTo>
                  <a:cubicBezTo>
                    <a:pt x="26" y="52"/>
                    <a:pt x="26" y="51"/>
                    <a:pt x="26" y="49"/>
                  </a:cubicBezTo>
                  <a:cubicBezTo>
                    <a:pt x="19" y="52"/>
                    <a:pt x="19" y="52"/>
                    <a:pt x="19" y="52"/>
                  </a:cubicBezTo>
                  <a:cubicBezTo>
                    <a:pt x="15" y="45"/>
                    <a:pt x="15" y="45"/>
                    <a:pt x="15" y="45"/>
                  </a:cubicBezTo>
                  <a:cubicBezTo>
                    <a:pt x="36" y="36"/>
                    <a:pt x="36" y="36"/>
                    <a:pt x="36" y="36"/>
                  </a:cubicBezTo>
                  <a:cubicBezTo>
                    <a:pt x="45" y="56"/>
                    <a:pt x="45" y="56"/>
                    <a:pt x="45" y="56"/>
                  </a:cubicBezTo>
                  <a:cubicBezTo>
                    <a:pt x="37" y="59"/>
                    <a:pt x="37" y="59"/>
                    <a:pt x="37" y="59"/>
                  </a:cubicBezTo>
                  <a:cubicBezTo>
                    <a:pt x="34" y="51"/>
                    <a:pt x="34" y="51"/>
                    <a:pt x="34" y="51"/>
                  </a:cubicBezTo>
                  <a:cubicBezTo>
                    <a:pt x="34" y="52"/>
                    <a:pt x="34" y="53"/>
                    <a:pt x="34" y="54"/>
                  </a:cubicBezTo>
                  <a:cubicBezTo>
                    <a:pt x="34" y="55"/>
                    <a:pt x="34" y="57"/>
                    <a:pt x="34" y="58"/>
                  </a:cubicBezTo>
                  <a:cubicBezTo>
                    <a:pt x="35" y="63"/>
                    <a:pt x="35" y="63"/>
                    <a:pt x="35" y="63"/>
                  </a:cubicBezTo>
                  <a:cubicBezTo>
                    <a:pt x="29" y="62"/>
                    <a:pt x="29" y="62"/>
                    <a:pt x="29" y="62"/>
                  </a:cubicBezTo>
                  <a:cubicBezTo>
                    <a:pt x="20" y="61"/>
                    <a:pt x="8" y="69"/>
                    <a:pt x="8" y="84"/>
                  </a:cubicBezTo>
                  <a:cubicBezTo>
                    <a:pt x="8" y="91"/>
                    <a:pt x="10" y="101"/>
                    <a:pt x="28" y="101"/>
                  </a:cubicBezTo>
                  <a:close/>
                  <a:moveTo>
                    <a:pt x="142" y="49"/>
                  </a:moveTo>
                  <a:cubicBezTo>
                    <a:pt x="136" y="54"/>
                    <a:pt x="136" y="54"/>
                    <a:pt x="136" y="54"/>
                  </a:cubicBezTo>
                  <a:cubicBezTo>
                    <a:pt x="140" y="59"/>
                    <a:pt x="142" y="65"/>
                    <a:pt x="142" y="71"/>
                  </a:cubicBezTo>
                  <a:cubicBezTo>
                    <a:pt x="142" y="88"/>
                    <a:pt x="128" y="101"/>
                    <a:pt x="112" y="101"/>
                  </a:cubicBezTo>
                  <a:cubicBezTo>
                    <a:pt x="82" y="101"/>
                    <a:pt x="82" y="101"/>
                    <a:pt x="82" y="101"/>
                  </a:cubicBezTo>
                  <a:cubicBezTo>
                    <a:pt x="88" y="95"/>
                    <a:pt x="88" y="95"/>
                    <a:pt x="88" y="95"/>
                  </a:cubicBezTo>
                  <a:cubicBezTo>
                    <a:pt x="82" y="90"/>
                    <a:pt x="82" y="90"/>
                    <a:pt x="82" y="90"/>
                  </a:cubicBezTo>
                  <a:cubicBezTo>
                    <a:pt x="66" y="105"/>
                    <a:pt x="66" y="105"/>
                    <a:pt x="66" y="105"/>
                  </a:cubicBezTo>
                  <a:cubicBezTo>
                    <a:pt x="82" y="121"/>
                    <a:pt x="82" y="121"/>
                    <a:pt x="82" y="121"/>
                  </a:cubicBezTo>
                  <a:cubicBezTo>
                    <a:pt x="88" y="115"/>
                    <a:pt x="88" y="115"/>
                    <a:pt x="88" y="115"/>
                  </a:cubicBezTo>
                  <a:cubicBezTo>
                    <a:pt x="81" y="109"/>
                    <a:pt x="81" y="109"/>
                    <a:pt x="81" y="109"/>
                  </a:cubicBezTo>
                  <a:cubicBezTo>
                    <a:pt x="112" y="109"/>
                    <a:pt x="112" y="109"/>
                    <a:pt x="112" y="109"/>
                  </a:cubicBezTo>
                  <a:cubicBezTo>
                    <a:pt x="133" y="109"/>
                    <a:pt x="150" y="92"/>
                    <a:pt x="150" y="71"/>
                  </a:cubicBezTo>
                  <a:cubicBezTo>
                    <a:pt x="150" y="63"/>
                    <a:pt x="147" y="55"/>
                    <a:pt x="142" y="49"/>
                  </a:cubicBezTo>
                  <a:close/>
                  <a:moveTo>
                    <a:pt x="79" y="11"/>
                  </a:moveTo>
                  <a:cubicBezTo>
                    <a:pt x="82" y="9"/>
                    <a:pt x="86" y="8"/>
                    <a:pt x="90" y="8"/>
                  </a:cubicBezTo>
                  <a:cubicBezTo>
                    <a:pt x="103" y="8"/>
                    <a:pt x="114" y="19"/>
                    <a:pt x="114" y="32"/>
                  </a:cubicBezTo>
                  <a:cubicBezTo>
                    <a:pt x="114" y="34"/>
                    <a:pt x="113" y="36"/>
                    <a:pt x="113" y="37"/>
                  </a:cubicBezTo>
                  <a:cubicBezTo>
                    <a:pt x="112" y="42"/>
                    <a:pt x="112" y="42"/>
                    <a:pt x="112" y="42"/>
                  </a:cubicBezTo>
                  <a:cubicBezTo>
                    <a:pt x="116" y="42"/>
                    <a:pt x="116" y="42"/>
                    <a:pt x="116" y="42"/>
                  </a:cubicBezTo>
                  <a:cubicBezTo>
                    <a:pt x="118" y="43"/>
                    <a:pt x="120" y="43"/>
                    <a:pt x="122" y="44"/>
                  </a:cubicBezTo>
                  <a:cubicBezTo>
                    <a:pt x="115" y="45"/>
                    <a:pt x="115" y="45"/>
                    <a:pt x="115" y="45"/>
                  </a:cubicBezTo>
                  <a:cubicBezTo>
                    <a:pt x="117" y="53"/>
                    <a:pt x="117" y="53"/>
                    <a:pt x="117" y="53"/>
                  </a:cubicBezTo>
                  <a:cubicBezTo>
                    <a:pt x="138" y="48"/>
                    <a:pt x="138" y="48"/>
                    <a:pt x="138" y="48"/>
                  </a:cubicBezTo>
                  <a:cubicBezTo>
                    <a:pt x="133" y="26"/>
                    <a:pt x="133" y="26"/>
                    <a:pt x="133" y="26"/>
                  </a:cubicBezTo>
                  <a:cubicBezTo>
                    <a:pt x="125" y="28"/>
                    <a:pt x="125" y="28"/>
                    <a:pt x="125" y="28"/>
                  </a:cubicBezTo>
                  <a:cubicBezTo>
                    <a:pt x="127" y="37"/>
                    <a:pt x="127" y="37"/>
                    <a:pt x="127" y="37"/>
                  </a:cubicBezTo>
                  <a:cubicBezTo>
                    <a:pt x="126" y="36"/>
                    <a:pt x="124" y="36"/>
                    <a:pt x="122" y="35"/>
                  </a:cubicBezTo>
                  <a:cubicBezTo>
                    <a:pt x="122" y="34"/>
                    <a:pt x="122" y="33"/>
                    <a:pt x="122" y="32"/>
                  </a:cubicBezTo>
                  <a:cubicBezTo>
                    <a:pt x="122" y="15"/>
                    <a:pt x="107" y="0"/>
                    <a:pt x="90" y="0"/>
                  </a:cubicBezTo>
                  <a:cubicBezTo>
                    <a:pt x="85" y="0"/>
                    <a:pt x="79" y="2"/>
                    <a:pt x="75" y="4"/>
                  </a:cubicBezTo>
                  <a:cubicBezTo>
                    <a:pt x="66" y="9"/>
                    <a:pt x="60" y="17"/>
                    <a:pt x="58" y="27"/>
                  </a:cubicBezTo>
                  <a:cubicBezTo>
                    <a:pt x="51" y="26"/>
                    <a:pt x="45" y="27"/>
                    <a:pt x="39" y="31"/>
                  </a:cubicBezTo>
                  <a:cubicBezTo>
                    <a:pt x="43" y="38"/>
                    <a:pt x="43" y="38"/>
                    <a:pt x="43" y="38"/>
                  </a:cubicBezTo>
                  <a:cubicBezTo>
                    <a:pt x="48" y="35"/>
                    <a:pt x="54" y="34"/>
                    <a:pt x="60" y="36"/>
                  </a:cubicBezTo>
                  <a:cubicBezTo>
                    <a:pt x="66" y="38"/>
                    <a:pt x="66" y="38"/>
                    <a:pt x="66" y="38"/>
                  </a:cubicBezTo>
                  <a:cubicBezTo>
                    <a:pt x="66" y="32"/>
                    <a:pt x="66" y="32"/>
                    <a:pt x="66" y="32"/>
                  </a:cubicBezTo>
                  <a:cubicBezTo>
                    <a:pt x="66" y="23"/>
                    <a:pt x="71" y="15"/>
                    <a:pt x="79" y="1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29"/>
            <p:cNvSpPr>
              <a:spLocks noChangeAspect="1" noEditPoints="1"/>
            </p:cNvSpPr>
            <p:nvPr/>
          </p:nvSpPr>
          <p:spPr bwMode="auto">
            <a:xfrm>
              <a:off x="422287" y="4139031"/>
              <a:ext cx="348156" cy="404649"/>
            </a:xfrm>
            <a:custGeom>
              <a:avLst/>
              <a:gdLst>
                <a:gd name="T0" fmla="*/ 60 w 112"/>
                <a:gd name="T1" fmla="*/ 16 h 128"/>
                <a:gd name="T2" fmla="*/ 60 w 112"/>
                <a:gd name="T3" fmla="*/ 8 h 128"/>
                <a:gd name="T4" fmla="*/ 68 w 112"/>
                <a:gd name="T5" fmla="*/ 8 h 128"/>
                <a:gd name="T6" fmla="*/ 68 w 112"/>
                <a:gd name="T7" fmla="*/ 0 h 128"/>
                <a:gd name="T8" fmla="*/ 44 w 112"/>
                <a:gd name="T9" fmla="*/ 0 h 128"/>
                <a:gd name="T10" fmla="*/ 44 w 112"/>
                <a:gd name="T11" fmla="*/ 8 h 128"/>
                <a:gd name="T12" fmla="*/ 52 w 112"/>
                <a:gd name="T13" fmla="*/ 8 h 128"/>
                <a:gd name="T14" fmla="*/ 52 w 112"/>
                <a:gd name="T15" fmla="*/ 16 h 128"/>
                <a:gd name="T16" fmla="*/ 0 w 112"/>
                <a:gd name="T17" fmla="*/ 72 h 128"/>
                <a:gd name="T18" fmla="*/ 56 w 112"/>
                <a:gd name="T19" fmla="*/ 128 h 128"/>
                <a:gd name="T20" fmla="*/ 112 w 112"/>
                <a:gd name="T21" fmla="*/ 72 h 128"/>
                <a:gd name="T22" fmla="*/ 60 w 112"/>
                <a:gd name="T23" fmla="*/ 16 h 128"/>
                <a:gd name="T24" fmla="*/ 56 w 112"/>
                <a:gd name="T25" fmla="*/ 120 h 128"/>
                <a:gd name="T26" fmla="*/ 8 w 112"/>
                <a:gd name="T27" fmla="*/ 72 h 128"/>
                <a:gd name="T28" fmla="*/ 56 w 112"/>
                <a:gd name="T29" fmla="*/ 24 h 128"/>
                <a:gd name="T30" fmla="*/ 104 w 112"/>
                <a:gd name="T31" fmla="*/ 72 h 128"/>
                <a:gd name="T32" fmla="*/ 56 w 112"/>
                <a:gd name="T33" fmla="*/ 120 h 128"/>
                <a:gd name="T34" fmla="*/ 60 w 112"/>
                <a:gd name="T35" fmla="*/ 70 h 128"/>
                <a:gd name="T36" fmla="*/ 79 w 112"/>
                <a:gd name="T37" fmla="*/ 89 h 128"/>
                <a:gd name="T38" fmla="*/ 73 w 112"/>
                <a:gd name="T39" fmla="*/ 95 h 128"/>
                <a:gd name="T40" fmla="*/ 52 w 112"/>
                <a:gd name="T41" fmla="*/ 74 h 128"/>
                <a:gd name="T42" fmla="*/ 52 w 112"/>
                <a:gd name="T43" fmla="*/ 40 h 128"/>
                <a:gd name="T44" fmla="*/ 60 w 112"/>
                <a:gd name="T45" fmla="*/ 40 h 128"/>
                <a:gd name="T46" fmla="*/ 60 w 112"/>
                <a:gd name="T47" fmla="*/ 7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128">
                  <a:moveTo>
                    <a:pt x="60" y="16"/>
                  </a:move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23" y="18"/>
                    <a:pt x="0" y="42"/>
                    <a:pt x="0" y="72"/>
                  </a:cubicBezTo>
                  <a:cubicBezTo>
                    <a:pt x="0" y="103"/>
                    <a:pt x="25" y="128"/>
                    <a:pt x="56" y="128"/>
                  </a:cubicBezTo>
                  <a:cubicBezTo>
                    <a:pt x="87" y="128"/>
                    <a:pt x="112" y="103"/>
                    <a:pt x="112" y="72"/>
                  </a:cubicBezTo>
                  <a:cubicBezTo>
                    <a:pt x="112" y="42"/>
                    <a:pt x="89" y="18"/>
                    <a:pt x="60" y="16"/>
                  </a:cubicBezTo>
                  <a:close/>
                  <a:moveTo>
                    <a:pt x="56" y="120"/>
                  </a:moveTo>
                  <a:cubicBezTo>
                    <a:pt x="29" y="120"/>
                    <a:pt x="8" y="98"/>
                    <a:pt x="8" y="72"/>
                  </a:cubicBezTo>
                  <a:cubicBezTo>
                    <a:pt x="8" y="45"/>
                    <a:pt x="29" y="24"/>
                    <a:pt x="56" y="24"/>
                  </a:cubicBezTo>
                  <a:cubicBezTo>
                    <a:pt x="82" y="24"/>
                    <a:pt x="104" y="45"/>
                    <a:pt x="104" y="72"/>
                  </a:cubicBezTo>
                  <a:cubicBezTo>
                    <a:pt x="104" y="98"/>
                    <a:pt x="82" y="120"/>
                    <a:pt x="56" y="120"/>
                  </a:cubicBezTo>
                  <a:close/>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1"/>
            <p:cNvSpPr>
              <a:spLocks noChangeAspect="1" noEditPoints="1"/>
            </p:cNvSpPr>
            <p:nvPr/>
          </p:nvSpPr>
          <p:spPr bwMode="auto">
            <a:xfrm>
              <a:off x="422287" y="2670605"/>
              <a:ext cx="348156" cy="404649"/>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32"/>
            <p:cNvSpPr>
              <a:spLocks noChangeAspect="1" noEditPoints="1"/>
            </p:cNvSpPr>
            <p:nvPr/>
          </p:nvSpPr>
          <p:spPr bwMode="auto">
            <a:xfrm>
              <a:off x="1339650" y="1965631"/>
              <a:ext cx="404650" cy="373740"/>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33"/>
            <p:cNvSpPr>
              <a:spLocks noChangeAspect="1" noEditPoints="1"/>
            </p:cNvSpPr>
            <p:nvPr/>
          </p:nvSpPr>
          <p:spPr bwMode="auto">
            <a:xfrm>
              <a:off x="4978897" y="1204086"/>
              <a:ext cx="302083" cy="362499"/>
            </a:xfrm>
            <a:custGeom>
              <a:avLst/>
              <a:gdLst>
                <a:gd name="T0" fmla="*/ 84 w 91"/>
                <a:gd name="T1" fmla="*/ 80 h 107"/>
                <a:gd name="T2" fmla="*/ 84 w 91"/>
                <a:gd name="T3" fmla="*/ 39 h 107"/>
                <a:gd name="T4" fmla="*/ 82 w 91"/>
                <a:gd name="T5" fmla="*/ 28 h 107"/>
                <a:gd name="T6" fmla="*/ 46 w 91"/>
                <a:gd name="T7" fmla="*/ 0 h 107"/>
                <a:gd name="T8" fmla="*/ 9 w 91"/>
                <a:gd name="T9" fmla="*/ 28 h 107"/>
                <a:gd name="T10" fmla="*/ 7 w 91"/>
                <a:gd name="T11" fmla="*/ 39 h 107"/>
                <a:gd name="T12" fmla="*/ 7 w 91"/>
                <a:gd name="T13" fmla="*/ 80 h 107"/>
                <a:gd name="T14" fmla="*/ 0 w 91"/>
                <a:gd name="T15" fmla="*/ 80 h 107"/>
                <a:gd name="T16" fmla="*/ 0 w 91"/>
                <a:gd name="T17" fmla="*/ 88 h 107"/>
                <a:gd name="T18" fmla="*/ 26 w 91"/>
                <a:gd name="T19" fmla="*/ 88 h 107"/>
                <a:gd name="T20" fmla="*/ 46 w 91"/>
                <a:gd name="T21" fmla="*/ 107 h 107"/>
                <a:gd name="T22" fmla="*/ 65 w 91"/>
                <a:gd name="T23" fmla="*/ 88 h 107"/>
                <a:gd name="T24" fmla="*/ 91 w 91"/>
                <a:gd name="T25" fmla="*/ 88 h 107"/>
                <a:gd name="T26" fmla="*/ 91 w 91"/>
                <a:gd name="T27" fmla="*/ 80 h 107"/>
                <a:gd name="T28" fmla="*/ 84 w 91"/>
                <a:gd name="T29" fmla="*/ 80 h 107"/>
                <a:gd name="T30" fmla="*/ 46 w 91"/>
                <a:gd name="T31" fmla="*/ 99 h 107"/>
                <a:gd name="T32" fmla="*/ 34 w 91"/>
                <a:gd name="T33" fmla="*/ 88 h 107"/>
                <a:gd name="T34" fmla="*/ 57 w 91"/>
                <a:gd name="T35" fmla="*/ 88 h 107"/>
                <a:gd name="T36" fmla="*/ 46 w 91"/>
                <a:gd name="T37" fmla="*/ 99 h 107"/>
                <a:gd name="T38" fmla="*/ 76 w 91"/>
                <a:gd name="T39" fmla="*/ 80 h 107"/>
                <a:gd name="T40" fmla="*/ 15 w 91"/>
                <a:gd name="T41" fmla="*/ 80 h 107"/>
                <a:gd name="T42" fmla="*/ 15 w 91"/>
                <a:gd name="T43" fmla="*/ 39 h 107"/>
                <a:gd name="T44" fmla="*/ 17 w 91"/>
                <a:gd name="T45" fmla="*/ 30 h 107"/>
                <a:gd name="T46" fmla="*/ 46 w 91"/>
                <a:gd name="T47" fmla="*/ 8 h 107"/>
                <a:gd name="T48" fmla="*/ 74 w 91"/>
                <a:gd name="T49" fmla="*/ 30 h 107"/>
                <a:gd name="T50" fmla="*/ 76 w 91"/>
                <a:gd name="T51" fmla="*/ 39 h 107"/>
                <a:gd name="T52" fmla="*/ 76 w 91"/>
                <a:gd name="T53"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107">
                  <a:moveTo>
                    <a:pt x="84" y="80"/>
                  </a:moveTo>
                  <a:cubicBezTo>
                    <a:pt x="84" y="39"/>
                    <a:pt x="84" y="39"/>
                    <a:pt x="84" y="39"/>
                  </a:cubicBezTo>
                  <a:cubicBezTo>
                    <a:pt x="84" y="35"/>
                    <a:pt x="83" y="31"/>
                    <a:pt x="82" y="28"/>
                  </a:cubicBezTo>
                  <a:cubicBezTo>
                    <a:pt x="79" y="20"/>
                    <a:pt x="70" y="0"/>
                    <a:pt x="46" y="0"/>
                  </a:cubicBezTo>
                  <a:cubicBezTo>
                    <a:pt x="21" y="0"/>
                    <a:pt x="12" y="20"/>
                    <a:pt x="9" y="28"/>
                  </a:cubicBezTo>
                  <a:cubicBezTo>
                    <a:pt x="8" y="31"/>
                    <a:pt x="7" y="35"/>
                    <a:pt x="7" y="39"/>
                  </a:cubicBezTo>
                  <a:cubicBezTo>
                    <a:pt x="7" y="80"/>
                    <a:pt x="7" y="80"/>
                    <a:pt x="7" y="80"/>
                  </a:cubicBezTo>
                  <a:cubicBezTo>
                    <a:pt x="0" y="80"/>
                    <a:pt x="0" y="80"/>
                    <a:pt x="0" y="80"/>
                  </a:cubicBezTo>
                  <a:cubicBezTo>
                    <a:pt x="0" y="88"/>
                    <a:pt x="0" y="88"/>
                    <a:pt x="0" y="88"/>
                  </a:cubicBezTo>
                  <a:cubicBezTo>
                    <a:pt x="26" y="88"/>
                    <a:pt x="26" y="88"/>
                    <a:pt x="26" y="88"/>
                  </a:cubicBezTo>
                  <a:cubicBezTo>
                    <a:pt x="26" y="99"/>
                    <a:pt x="35" y="107"/>
                    <a:pt x="46" y="107"/>
                  </a:cubicBezTo>
                  <a:cubicBezTo>
                    <a:pt x="56" y="107"/>
                    <a:pt x="65" y="99"/>
                    <a:pt x="65" y="88"/>
                  </a:cubicBezTo>
                  <a:cubicBezTo>
                    <a:pt x="91" y="88"/>
                    <a:pt x="91" y="88"/>
                    <a:pt x="91" y="88"/>
                  </a:cubicBezTo>
                  <a:cubicBezTo>
                    <a:pt x="91" y="80"/>
                    <a:pt x="91" y="80"/>
                    <a:pt x="91" y="80"/>
                  </a:cubicBezTo>
                  <a:lnTo>
                    <a:pt x="84" y="80"/>
                  </a:lnTo>
                  <a:close/>
                  <a:moveTo>
                    <a:pt x="46" y="99"/>
                  </a:moveTo>
                  <a:cubicBezTo>
                    <a:pt x="39" y="99"/>
                    <a:pt x="34" y="94"/>
                    <a:pt x="34" y="88"/>
                  </a:cubicBezTo>
                  <a:cubicBezTo>
                    <a:pt x="57" y="88"/>
                    <a:pt x="57" y="88"/>
                    <a:pt x="57" y="88"/>
                  </a:cubicBezTo>
                  <a:cubicBezTo>
                    <a:pt x="57" y="94"/>
                    <a:pt x="52" y="99"/>
                    <a:pt x="46" y="99"/>
                  </a:cubicBezTo>
                  <a:close/>
                  <a:moveTo>
                    <a:pt x="76" y="80"/>
                  </a:moveTo>
                  <a:cubicBezTo>
                    <a:pt x="15" y="80"/>
                    <a:pt x="15" y="80"/>
                    <a:pt x="15" y="80"/>
                  </a:cubicBezTo>
                  <a:cubicBezTo>
                    <a:pt x="15" y="39"/>
                    <a:pt x="15" y="39"/>
                    <a:pt x="15" y="39"/>
                  </a:cubicBezTo>
                  <a:cubicBezTo>
                    <a:pt x="15" y="36"/>
                    <a:pt x="16" y="33"/>
                    <a:pt x="17" y="30"/>
                  </a:cubicBezTo>
                  <a:cubicBezTo>
                    <a:pt x="19" y="22"/>
                    <a:pt x="27" y="8"/>
                    <a:pt x="46" y="8"/>
                  </a:cubicBezTo>
                  <a:cubicBezTo>
                    <a:pt x="64" y="8"/>
                    <a:pt x="72" y="22"/>
                    <a:pt x="74" y="30"/>
                  </a:cubicBezTo>
                  <a:cubicBezTo>
                    <a:pt x="75" y="33"/>
                    <a:pt x="76" y="36"/>
                    <a:pt x="76" y="39"/>
                  </a:cubicBezTo>
                  <a:lnTo>
                    <a:pt x="76" y="8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noChangeAspect="1" noEditPoints="1"/>
            </p:cNvSpPr>
            <p:nvPr/>
          </p:nvSpPr>
          <p:spPr bwMode="auto">
            <a:xfrm>
              <a:off x="422287" y="3393499"/>
              <a:ext cx="328778" cy="435560"/>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41"/>
            <p:cNvSpPr>
              <a:spLocks noChangeAspect="1" noEditPoints="1"/>
            </p:cNvSpPr>
            <p:nvPr/>
          </p:nvSpPr>
          <p:spPr bwMode="auto">
            <a:xfrm>
              <a:off x="422287" y="1232188"/>
              <a:ext cx="441181" cy="306297"/>
            </a:xfrm>
            <a:custGeom>
              <a:avLst/>
              <a:gdLst>
                <a:gd name="T0" fmla="*/ 34 w 130"/>
                <a:gd name="T1" fmla="*/ 74 h 89"/>
                <a:gd name="T2" fmla="*/ 41 w 130"/>
                <a:gd name="T3" fmla="*/ 67 h 89"/>
                <a:gd name="T4" fmla="*/ 60 w 130"/>
                <a:gd name="T5" fmla="*/ 65 h 89"/>
                <a:gd name="T6" fmla="*/ 65 w 130"/>
                <a:gd name="T7" fmla="*/ 65 h 89"/>
                <a:gd name="T8" fmla="*/ 65 w 130"/>
                <a:gd name="T9" fmla="*/ 65 h 89"/>
                <a:gd name="T10" fmla="*/ 65 w 130"/>
                <a:gd name="T11" fmla="*/ 65 h 89"/>
                <a:gd name="T12" fmla="*/ 77 w 130"/>
                <a:gd name="T13" fmla="*/ 65 h 89"/>
                <a:gd name="T14" fmla="*/ 90 w 130"/>
                <a:gd name="T15" fmla="*/ 68 h 89"/>
                <a:gd name="T16" fmla="*/ 113 w 130"/>
                <a:gd name="T17" fmla="*/ 89 h 89"/>
                <a:gd name="T18" fmla="*/ 127 w 130"/>
                <a:gd name="T19" fmla="*/ 56 h 89"/>
                <a:gd name="T20" fmla="*/ 109 w 130"/>
                <a:gd name="T21" fmla="*/ 11 h 89"/>
                <a:gd name="T22" fmla="*/ 107 w 130"/>
                <a:gd name="T23" fmla="*/ 5 h 89"/>
                <a:gd name="T24" fmla="*/ 82 w 130"/>
                <a:gd name="T25" fmla="*/ 1 h 89"/>
                <a:gd name="T26" fmla="*/ 76 w 130"/>
                <a:gd name="T27" fmla="*/ 5 h 89"/>
                <a:gd name="T28" fmla="*/ 65 w 130"/>
                <a:gd name="T29" fmla="*/ 5 h 89"/>
                <a:gd name="T30" fmla="*/ 53 w 130"/>
                <a:gd name="T31" fmla="*/ 5 h 89"/>
                <a:gd name="T32" fmla="*/ 48 w 130"/>
                <a:gd name="T33" fmla="*/ 1 h 89"/>
                <a:gd name="T34" fmla="*/ 23 w 130"/>
                <a:gd name="T35" fmla="*/ 5 h 89"/>
                <a:gd name="T36" fmla="*/ 21 w 130"/>
                <a:gd name="T37" fmla="*/ 11 h 89"/>
                <a:gd name="T38" fmla="*/ 2 w 130"/>
                <a:gd name="T39" fmla="*/ 56 h 89"/>
                <a:gd name="T40" fmla="*/ 17 w 130"/>
                <a:gd name="T41" fmla="*/ 89 h 89"/>
                <a:gd name="T42" fmla="*/ 24 w 130"/>
                <a:gd name="T43" fmla="*/ 19 h 89"/>
                <a:gd name="T44" fmla="*/ 29 w 130"/>
                <a:gd name="T45" fmla="*/ 13 h 89"/>
                <a:gd name="T46" fmla="*/ 36 w 130"/>
                <a:gd name="T47" fmla="*/ 10 h 89"/>
                <a:gd name="T48" fmla="*/ 46 w 130"/>
                <a:gd name="T49" fmla="*/ 10 h 89"/>
                <a:gd name="T50" fmla="*/ 57 w 130"/>
                <a:gd name="T51" fmla="*/ 13 h 89"/>
                <a:gd name="T52" fmla="*/ 73 w 130"/>
                <a:gd name="T53" fmla="*/ 13 h 89"/>
                <a:gd name="T54" fmla="*/ 83 w 130"/>
                <a:gd name="T55" fmla="*/ 10 h 89"/>
                <a:gd name="T56" fmla="*/ 94 w 130"/>
                <a:gd name="T57" fmla="*/ 10 h 89"/>
                <a:gd name="T58" fmla="*/ 101 w 130"/>
                <a:gd name="T59" fmla="*/ 13 h 89"/>
                <a:gd name="T60" fmla="*/ 105 w 130"/>
                <a:gd name="T61" fmla="*/ 19 h 89"/>
                <a:gd name="T62" fmla="*/ 118 w 130"/>
                <a:gd name="T63" fmla="*/ 77 h 89"/>
                <a:gd name="T64" fmla="*/ 102 w 130"/>
                <a:gd name="T65" fmla="*/ 69 h 89"/>
                <a:gd name="T66" fmla="*/ 93 w 130"/>
                <a:gd name="T67" fmla="*/ 60 h 89"/>
                <a:gd name="T68" fmla="*/ 69 w 130"/>
                <a:gd name="T69" fmla="*/ 57 h 89"/>
                <a:gd name="T70" fmla="*/ 65 w 130"/>
                <a:gd name="T71" fmla="*/ 57 h 89"/>
                <a:gd name="T72" fmla="*/ 53 w 130"/>
                <a:gd name="T73" fmla="*/ 57 h 89"/>
                <a:gd name="T74" fmla="*/ 35 w 130"/>
                <a:gd name="T75" fmla="*/ 61 h 89"/>
                <a:gd name="T76" fmla="*/ 16 w 130"/>
                <a:gd name="T77" fmla="*/ 81 h 89"/>
                <a:gd name="T78" fmla="*/ 10 w 130"/>
                <a:gd name="T79" fmla="*/ 58 h 89"/>
                <a:gd name="T80" fmla="*/ 65 w 130"/>
                <a:gd name="T81" fmla="*/ 21 h 89"/>
                <a:gd name="T82" fmla="*/ 65 w 130"/>
                <a:gd name="T83"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89">
                  <a:moveTo>
                    <a:pt x="17" y="89"/>
                  </a:moveTo>
                  <a:cubicBezTo>
                    <a:pt x="20" y="89"/>
                    <a:pt x="25" y="84"/>
                    <a:pt x="34" y="74"/>
                  </a:cubicBezTo>
                  <a:cubicBezTo>
                    <a:pt x="36" y="72"/>
                    <a:pt x="39" y="69"/>
                    <a:pt x="40" y="68"/>
                  </a:cubicBezTo>
                  <a:cubicBezTo>
                    <a:pt x="40" y="68"/>
                    <a:pt x="41" y="67"/>
                    <a:pt x="41" y="67"/>
                  </a:cubicBezTo>
                  <a:cubicBezTo>
                    <a:pt x="43" y="66"/>
                    <a:pt x="44" y="65"/>
                    <a:pt x="53" y="65"/>
                  </a:cubicBezTo>
                  <a:cubicBezTo>
                    <a:pt x="60" y="65"/>
                    <a:pt x="60" y="65"/>
                    <a:pt x="60" y="65"/>
                  </a:cubicBezTo>
                  <a:cubicBezTo>
                    <a:pt x="62" y="65"/>
                    <a:pt x="63"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6" y="65"/>
                    <a:pt x="67" y="65"/>
                    <a:pt x="69" y="65"/>
                  </a:cubicBezTo>
                  <a:cubicBezTo>
                    <a:pt x="77" y="65"/>
                    <a:pt x="77" y="65"/>
                    <a:pt x="77" y="65"/>
                  </a:cubicBezTo>
                  <a:cubicBezTo>
                    <a:pt x="85" y="65"/>
                    <a:pt x="86" y="66"/>
                    <a:pt x="88" y="67"/>
                  </a:cubicBezTo>
                  <a:cubicBezTo>
                    <a:pt x="89" y="67"/>
                    <a:pt x="89" y="68"/>
                    <a:pt x="90" y="68"/>
                  </a:cubicBezTo>
                  <a:cubicBezTo>
                    <a:pt x="90" y="69"/>
                    <a:pt x="93" y="72"/>
                    <a:pt x="96" y="74"/>
                  </a:cubicBezTo>
                  <a:cubicBezTo>
                    <a:pt x="104" y="84"/>
                    <a:pt x="109" y="89"/>
                    <a:pt x="113" y="89"/>
                  </a:cubicBezTo>
                  <a:cubicBezTo>
                    <a:pt x="116" y="89"/>
                    <a:pt x="122" y="86"/>
                    <a:pt x="125" y="81"/>
                  </a:cubicBezTo>
                  <a:cubicBezTo>
                    <a:pt x="129" y="75"/>
                    <a:pt x="130" y="68"/>
                    <a:pt x="127" y="56"/>
                  </a:cubicBezTo>
                  <a:cubicBezTo>
                    <a:pt x="125" y="43"/>
                    <a:pt x="114" y="18"/>
                    <a:pt x="112" y="15"/>
                  </a:cubicBezTo>
                  <a:cubicBezTo>
                    <a:pt x="112" y="14"/>
                    <a:pt x="110" y="12"/>
                    <a:pt x="109" y="11"/>
                  </a:cubicBezTo>
                  <a:cubicBezTo>
                    <a:pt x="109" y="9"/>
                    <a:pt x="109" y="9"/>
                    <a:pt x="109" y="9"/>
                  </a:cubicBezTo>
                  <a:cubicBezTo>
                    <a:pt x="109" y="7"/>
                    <a:pt x="108" y="6"/>
                    <a:pt x="107" y="5"/>
                  </a:cubicBezTo>
                  <a:cubicBezTo>
                    <a:pt x="105" y="5"/>
                    <a:pt x="100" y="3"/>
                    <a:pt x="95" y="2"/>
                  </a:cubicBezTo>
                  <a:cubicBezTo>
                    <a:pt x="92" y="1"/>
                    <a:pt x="84" y="0"/>
                    <a:pt x="82" y="1"/>
                  </a:cubicBezTo>
                  <a:cubicBezTo>
                    <a:pt x="81" y="2"/>
                    <a:pt x="80" y="2"/>
                    <a:pt x="79" y="3"/>
                  </a:cubicBezTo>
                  <a:cubicBezTo>
                    <a:pt x="78" y="3"/>
                    <a:pt x="77" y="4"/>
                    <a:pt x="76" y="5"/>
                  </a:cubicBezTo>
                  <a:cubicBezTo>
                    <a:pt x="75" y="5"/>
                    <a:pt x="74" y="5"/>
                    <a:pt x="73" y="5"/>
                  </a:cubicBezTo>
                  <a:cubicBezTo>
                    <a:pt x="65" y="5"/>
                    <a:pt x="65" y="5"/>
                    <a:pt x="65" y="5"/>
                  </a:cubicBezTo>
                  <a:cubicBezTo>
                    <a:pt x="57" y="5"/>
                    <a:pt x="57" y="5"/>
                    <a:pt x="57" y="5"/>
                  </a:cubicBezTo>
                  <a:cubicBezTo>
                    <a:pt x="55" y="5"/>
                    <a:pt x="54" y="5"/>
                    <a:pt x="53" y="5"/>
                  </a:cubicBezTo>
                  <a:cubicBezTo>
                    <a:pt x="52" y="4"/>
                    <a:pt x="51" y="3"/>
                    <a:pt x="50" y="3"/>
                  </a:cubicBezTo>
                  <a:cubicBezTo>
                    <a:pt x="49" y="2"/>
                    <a:pt x="48" y="2"/>
                    <a:pt x="48" y="1"/>
                  </a:cubicBezTo>
                  <a:cubicBezTo>
                    <a:pt x="45" y="0"/>
                    <a:pt x="37" y="1"/>
                    <a:pt x="34" y="2"/>
                  </a:cubicBezTo>
                  <a:cubicBezTo>
                    <a:pt x="30" y="3"/>
                    <a:pt x="24" y="5"/>
                    <a:pt x="23" y="5"/>
                  </a:cubicBezTo>
                  <a:cubicBezTo>
                    <a:pt x="21" y="6"/>
                    <a:pt x="21" y="7"/>
                    <a:pt x="21" y="9"/>
                  </a:cubicBezTo>
                  <a:cubicBezTo>
                    <a:pt x="21" y="11"/>
                    <a:pt x="21" y="11"/>
                    <a:pt x="21" y="11"/>
                  </a:cubicBezTo>
                  <a:cubicBezTo>
                    <a:pt x="19" y="12"/>
                    <a:pt x="18" y="14"/>
                    <a:pt x="17" y="15"/>
                  </a:cubicBezTo>
                  <a:cubicBezTo>
                    <a:pt x="15" y="18"/>
                    <a:pt x="4" y="43"/>
                    <a:pt x="2" y="56"/>
                  </a:cubicBezTo>
                  <a:cubicBezTo>
                    <a:pt x="0" y="68"/>
                    <a:pt x="0" y="75"/>
                    <a:pt x="4" y="81"/>
                  </a:cubicBezTo>
                  <a:cubicBezTo>
                    <a:pt x="8" y="86"/>
                    <a:pt x="14" y="89"/>
                    <a:pt x="17" y="89"/>
                  </a:cubicBezTo>
                  <a:close/>
                  <a:moveTo>
                    <a:pt x="10" y="58"/>
                  </a:moveTo>
                  <a:cubicBezTo>
                    <a:pt x="12" y="46"/>
                    <a:pt x="22" y="23"/>
                    <a:pt x="24" y="19"/>
                  </a:cubicBezTo>
                  <a:cubicBezTo>
                    <a:pt x="24" y="18"/>
                    <a:pt x="25" y="17"/>
                    <a:pt x="26" y="16"/>
                  </a:cubicBezTo>
                  <a:cubicBezTo>
                    <a:pt x="28" y="16"/>
                    <a:pt x="29" y="14"/>
                    <a:pt x="29" y="13"/>
                  </a:cubicBezTo>
                  <a:cubicBezTo>
                    <a:pt x="29" y="12"/>
                    <a:pt x="29" y="12"/>
                    <a:pt x="29" y="12"/>
                  </a:cubicBezTo>
                  <a:cubicBezTo>
                    <a:pt x="30" y="11"/>
                    <a:pt x="33" y="10"/>
                    <a:pt x="36" y="10"/>
                  </a:cubicBezTo>
                  <a:cubicBezTo>
                    <a:pt x="39" y="9"/>
                    <a:pt x="43" y="9"/>
                    <a:pt x="45" y="9"/>
                  </a:cubicBezTo>
                  <a:cubicBezTo>
                    <a:pt x="45" y="9"/>
                    <a:pt x="45" y="9"/>
                    <a:pt x="46" y="10"/>
                  </a:cubicBezTo>
                  <a:cubicBezTo>
                    <a:pt x="49" y="12"/>
                    <a:pt x="51" y="12"/>
                    <a:pt x="52" y="13"/>
                  </a:cubicBezTo>
                  <a:cubicBezTo>
                    <a:pt x="52" y="13"/>
                    <a:pt x="54" y="13"/>
                    <a:pt x="57" y="13"/>
                  </a:cubicBezTo>
                  <a:cubicBezTo>
                    <a:pt x="65" y="13"/>
                    <a:pt x="65" y="13"/>
                    <a:pt x="65" y="13"/>
                  </a:cubicBezTo>
                  <a:cubicBezTo>
                    <a:pt x="73" y="13"/>
                    <a:pt x="73" y="13"/>
                    <a:pt x="73" y="13"/>
                  </a:cubicBezTo>
                  <a:cubicBezTo>
                    <a:pt x="75" y="13"/>
                    <a:pt x="77" y="13"/>
                    <a:pt x="77" y="13"/>
                  </a:cubicBezTo>
                  <a:cubicBezTo>
                    <a:pt x="78" y="12"/>
                    <a:pt x="80" y="12"/>
                    <a:pt x="83" y="10"/>
                  </a:cubicBezTo>
                  <a:cubicBezTo>
                    <a:pt x="84" y="9"/>
                    <a:pt x="84" y="9"/>
                    <a:pt x="85" y="9"/>
                  </a:cubicBezTo>
                  <a:cubicBezTo>
                    <a:pt x="86" y="9"/>
                    <a:pt x="90" y="9"/>
                    <a:pt x="94" y="10"/>
                  </a:cubicBezTo>
                  <a:cubicBezTo>
                    <a:pt x="96" y="10"/>
                    <a:pt x="99" y="11"/>
                    <a:pt x="101" y="12"/>
                  </a:cubicBezTo>
                  <a:cubicBezTo>
                    <a:pt x="101" y="13"/>
                    <a:pt x="101" y="13"/>
                    <a:pt x="101" y="13"/>
                  </a:cubicBezTo>
                  <a:cubicBezTo>
                    <a:pt x="101" y="14"/>
                    <a:pt x="101" y="16"/>
                    <a:pt x="103" y="16"/>
                  </a:cubicBezTo>
                  <a:cubicBezTo>
                    <a:pt x="104" y="17"/>
                    <a:pt x="105" y="18"/>
                    <a:pt x="105" y="19"/>
                  </a:cubicBezTo>
                  <a:cubicBezTo>
                    <a:pt x="107" y="23"/>
                    <a:pt x="118" y="46"/>
                    <a:pt x="120" y="58"/>
                  </a:cubicBezTo>
                  <a:cubicBezTo>
                    <a:pt x="122" y="69"/>
                    <a:pt x="120" y="74"/>
                    <a:pt x="118" y="77"/>
                  </a:cubicBezTo>
                  <a:cubicBezTo>
                    <a:pt x="117" y="79"/>
                    <a:pt x="114" y="80"/>
                    <a:pt x="113" y="81"/>
                  </a:cubicBezTo>
                  <a:cubicBezTo>
                    <a:pt x="111" y="79"/>
                    <a:pt x="105" y="73"/>
                    <a:pt x="102" y="69"/>
                  </a:cubicBezTo>
                  <a:cubicBezTo>
                    <a:pt x="98" y="65"/>
                    <a:pt x="95" y="62"/>
                    <a:pt x="94" y="61"/>
                  </a:cubicBezTo>
                  <a:cubicBezTo>
                    <a:pt x="93" y="61"/>
                    <a:pt x="93" y="61"/>
                    <a:pt x="93" y="60"/>
                  </a:cubicBezTo>
                  <a:cubicBezTo>
                    <a:pt x="89" y="58"/>
                    <a:pt x="87" y="57"/>
                    <a:pt x="77" y="57"/>
                  </a:cubicBezTo>
                  <a:cubicBezTo>
                    <a:pt x="69" y="57"/>
                    <a:pt x="69" y="57"/>
                    <a:pt x="69" y="57"/>
                  </a:cubicBezTo>
                  <a:cubicBezTo>
                    <a:pt x="68" y="57"/>
                    <a:pt x="68" y="57"/>
                    <a:pt x="67" y="57"/>
                  </a:cubicBezTo>
                  <a:cubicBezTo>
                    <a:pt x="66" y="57"/>
                    <a:pt x="65" y="57"/>
                    <a:pt x="65" y="57"/>
                  </a:cubicBezTo>
                  <a:cubicBezTo>
                    <a:pt x="63" y="57"/>
                    <a:pt x="62" y="57"/>
                    <a:pt x="60" y="57"/>
                  </a:cubicBezTo>
                  <a:cubicBezTo>
                    <a:pt x="53" y="57"/>
                    <a:pt x="53" y="57"/>
                    <a:pt x="53" y="57"/>
                  </a:cubicBezTo>
                  <a:cubicBezTo>
                    <a:pt x="43" y="57"/>
                    <a:pt x="40" y="58"/>
                    <a:pt x="37" y="60"/>
                  </a:cubicBezTo>
                  <a:cubicBezTo>
                    <a:pt x="36" y="61"/>
                    <a:pt x="36" y="61"/>
                    <a:pt x="35" y="61"/>
                  </a:cubicBezTo>
                  <a:cubicBezTo>
                    <a:pt x="34" y="62"/>
                    <a:pt x="32" y="64"/>
                    <a:pt x="28" y="69"/>
                  </a:cubicBezTo>
                  <a:cubicBezTo>
                    <a:pt x="24" y="73"/>
                    <a:pt x="19" y="79"/>
                    <a:pt x="16" y="81"/>
                  </a:cubicBezTo>
                  <a:cubicBezTo>
                    <a:pt x="15" y="80"/>
                    <a:pt x="12" y="79"/>
                    <a:pt x="11" y="77"/>
                  </a:cubicBezTo>
                  <a:cubicBezTo>
                    <a:pt x="9" y="74"/>
                    <a:pt x="7" y="69"/>
                    <a:pt x="10" y="58"/>
                  </a:cubicBezTo>
                  <a:close/>
                  <a:moveTo>
                    <a:pt x="61" y="25"/>
                  </a:moveTo>
                  <a:cubicBezTo>
                    <a:pt x="61" y="22"/>
                    <a:pt x="62" y="21"/>
                    <a:pt x="65" y="21"/>
                  </a:cubicBezTo>
                  <a:cubicBezTo>
                    <a:pt x="67" y="21"/>
                    <a:pt x="69" y="22"/>
                    <a:pt x="69" y="25"/>
                  </a:cubicBezTo>
                  <a:cubicBezTo>
                    <a:pt x="69" y="27"/>
                    <a:pt x="67" y="29"/>
                    <a:pt x="65" y="29"/>
                  </a:cubicBezTo>
                  <a:cubicBezTo>
                    <a:pt x="62" y="29"/>
                    <a:pt x="61" y="27"/>
                    <a:pt x="61"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45"/>
            <p:cNvSpPr>
              <a:spLocks noChangeAspect="1" noEditPoints="1"/>
            </p:cNvSpPr>
            <p:nvPr/>
          </p:nvSpPr>
          <p:spPr bwMode="auto">
            <a:xfrm>
              <a:off x="1362846" y="1183011"/>
              <a:ext cx="358257" cy="404649"/>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9"/>
            <p:cNvSpPr>
              <a:spLocks noEditPoints="1"/>
            </p:cNvSpPr>
            <p:nvPr/>
          </p:nvSpPr>
          <p:spPr bwMode="auto">
            <a:xfrm>
              <a:off x="1363536" y="3393499"/>
              <a:ext cx="356879" cy="4313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3787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9EB3A3-A64C-4F55-B18D-B90FD7E341E5}"/>
              </a:ext>
            </a:extLst>
          </p:cNvPr>
          <p:cNvSpPr>
            <a:spLocks noGrp="1"/>
          </p:cNvSpPr>
          <p:nvPr>
            <p:ph type="title"/>
          </p:nvPr>
        </p:nvSpPr>
        <p:spPr/>
        <p:txBody>
          <a:bodyPr/>
          <a:lstStyle/>
          <a:p>
            <a:r>
              <a:rPr lang="en-US" dirty="0"/>
              <a:t>Custom Connector - Test</a:t>
            </a:r>
          </a:p>
        </p:txBody>
      </p:sp>
      <p:pic>
        <p:nvPicPr>
          <p:cNvPr id="5" name="Picture 4">
            <a:extLst>
              <a:ext uri="{FF2B5EF4-FFF2-40B4-BE49-F238E27FC236}">
                <a16:creationId xmlns:a16="http://schemas.microsoft.com/office/drawing/2014/main" id="{62522DB4-2C11-4943-AB3A-A94A0B7A3AA4}"/>
              </a:ext>
            </a:extLst>
          </p:cNvPr>
          <p:cNvPicPr>
            <a:picLocks noChangeAspect="1"/>
          </p:cNvPicPr>
          <p:nvPr/>
        </p:nvPicPr>
        <p:blipFill>
          <a:blip r:embed="rId2"/>
          <a:stretch>
            <a:fillRect/>
          </a:stretch>
        </p:blipFill>
        <p:spPr>
          <a:xfrm>
            <a:off x="2177895" y="1439862"/>
            <a:ext cx="8080683" cy="4114800"/>
          </a:xfrm>
          <a:prstGeom prst="rect">
            <a:avLst/>
          </a:prstGeom>
        </p:spPr>
      </p:pic>
    </p:spTree>
    <p:extLst>
      <p:ext uri="{BB962C8B-B14F-4D97-AF65-F5344CB8AC3E}">
        <p14:creationId xmlns:p14="http://schemas.microsoft.com/office/powerpoint/2010/main" val="39282675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906A8-750D-4A2A-8542-F0B96A60534B}"/>
              </a:ext>
            </a:extLst>
          </p:cNvPr>
          <p:cNvSpPr>
            <a:spLocks noGrp="1"/>
          </p:cNvSpPr>
          <p:nvPr>
            <p:ph type="title"/>
          </p:nvPr>
        </p:nvSpPr>
        <p:spPr/>
        <p:txBody>
          <a:bodyPr/>
          <a:lstStyle/>
          <a:p>
            <a:r>
              <a:rPr lang="en-US" dirty="0"/>
              <a:t>Custom Connector - Test</a:t>
            </a:r>
          </a:p>
        </p:txBody>
      </p:sp>
      <p:pic>
        <p:nvPicPr>
          <p:cNvPr id="5" name="Picture 4">
            <a:extLst>
              <a:ext uri="{FF2B5EF4-FFF2-40B4-BE49-F238E27FC236}">
                <a16:creationId xmlns:a16="http://schemas.microsoft.com/office/drawing/2014/main" id="{8D648B49-9926-4E6D-8C33-70A545679522}"/>
              </a:ext>
            </a:extLst>
          </p:cNvPr>
          <p:cNvPicPr>
            <a:picLocks noChangeAspect="1"/>
          </p:cNvPicPr>
          <p:nvPr/>
        </p:nvPicPr>
        <p:blipFill>
          <a:blip r:embed="rId2"/>
          <a:stretch>
            <a:fillRect/>
          </a:stretch>
        </p:blipFill>
        <p:spPr>
          <a:xfrm>
            <a:off x="427037" y="1363661"/>
            <a:ext cx="5457428" cy="3343289"/>
          </a:xfrm>
          <a:prstGeom prst="rect">
            <a:avLst/>
          </a:prstGeom>
        </p:spPr>
      </p:pic>
      <p:pic>
        <p:nvPicPr>
          <p:cNvPr id="9" name="Picture 8">
            <a:extLst>
              <a:ext uri="{FF2B5EF4-FFF2-40B4-BE49-F238E27FC236}">
                <a16:creationId xmlns:a16="http://schemas.microsoft.com/office/drawing/2014/main" id="{1A0FEA1C-63E6-4F87-9659-37B80E77967C}"/>
              </a:ext>
            </a:extLst>
          </p:cNvPr>
          <p:cNvPicPr>
            <a:picLocks noChangeAspect="1"/>
          </p:cNvPicPr>
          <p:nvPr/>
        </p:nvPicPr>
        <p:blipFill>
          <a:blip r:embed="rId3"/>
          <a:stretch>
            <a:fillRect/>
          </a:stretch>
        </p:blipFill>
        <p:spPr>
          <a:xfrm>
            <a:off x="6247209" y="1363660"/>
            <a:ext cx="5457428" cy="3343289"/>
          </a:xfrm>
          <a:prstGeom prst="rect">
            <a:avLst/>
          </a:prstGeom>
        </p:spPr>
      </p:pic>
    </p:spTree>
    <p:extLst>
      <p:ext uri="{BB962C8B-B14F-4D97-AF65-F5344CB8AC3E}">
        <p14:creationId xmlns:p14="http://schemas.microsoft.com/office/powerpoint/2010/main" val="19378418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E79E9E-3381-4D2C-B241-CAEC8C92AF8F}"/>
              </a:ext>
            </a:extLst>
          </p:cNvPr>
          <p:cNvSpPr>
            <a:spLocks noGrp="1"/>
          </p:cNvSpPr>
          <p:nvPr>
            <p:ph type="title"/>
          </p:nvPr>
        </p:nvSpPr>
        <p:spPr/>
        <p:txBody>
          <a:bodyPr/>
          <a:lstStyle/>
          <a:p>
            <a:r>
              <a:rPr lang="en-US" dirty="0"/>
              <a:t>PowerApps &amp; Flow</a:t>
            </a:r>
          </a:p>
        </p:txBody>
      </p:sp>
      <p:pic>
        <p:nvPicPr>
          <p:cNvPr id="5" name="Picture 4">
            <a:extLst>
              <a:ext uri="{FF2B5EF4-FFF2-40B4-BE49-F238E27FC236}">
                <a16:creationId xmlns:a16="http://schemas.microsoft.com/office/drawing/2014/main" id="{0F1B37F1-F78F-47A3-8951-C5C20233B339}"/>
              </a:ext>
            </a:extLst>
          </p:cNvPr>
          <p:cNvPicPr>
            <a:picLocks noChangeAspect="1"/>
          </p:cNvPicPr>
          <p:nvPr/>
        </p:nvPicPr>
        <p:blipFill>
          <a:blip r:embed="rId2"/>
          <a:stretch>
            <a:fillRect/>
          </a:stretch>
        </p:blipFill>
        <p:spPr>
          <a:xfrm>
            <a:off x="579437" y="1363662"/>
            <a:ext cx="4761790" cy="2253062"/>
          </a:xfrm>
          <a:prstGeom prst="rect">
            <a:avLst/>
          </a:prstGeom>
        </p:spPr>
      </p:pic>
      <p:pic>
        <p:nvPicPr>
          <p:cNvPr id="7" name="Picture 6">
            <a:extLst>
              <a:ext uri="{FF2B5EF4-FFF2-40B4-BE49-F238E27FC236}">
                <a16:creationId xmlns:a16="http://schemas.microsoft.com/office/drawing/2014/main" id="{6D4F86E7-D854-4DFE-A8C3-660EE25EA675}"/>
              </a:ext>
            </a:extLst>
          </p:cNvPr>
          <p:cNvPicPr>
            <a:picLocks noChangeAspect="1"/>
          </p:cNvPicPr>
          <p:nvPr/>
        </p:nvPicPr>
        <p:blipFill>
          <a:blip r:embed="rId3"/>
          <a:stretch>
            <a:fillRect/>
          </a:stretch>
        </p:blipFill>
        <p:spPr>
          <a:xfrm>
            <a:off x="5532437" y="1359285"/>
            <a:ext cx="6624038" cy="1841838"/>
          </a:xfrm>
          <a:prstGeom prst="rect">
            <a:avLst/>
          </a:prstGeom>
        </p:spPr>
      </p:pic>
      <p:pic>
        <p:nvPicPr>
          <p:cNvPr id="9" name="Picture 8">
            <a:extLst>
              <a:ext uri="{FF2B5EF4-FFF2-40B4-BE49-F238E27FC236}">
                <a16:creationId xmlns:a16="http://schemas.microsoft.com/office/drawing/2014/main" id="{ADE6B5A4-1DE6-4D13-9461-2031D876855E}"/>
              </a:ext>
            </a:extLst>
          </p:cNvPr>
          <p:cNvPicPr>
            <a:picLocks noChangeAspect="1"/>
          </p:cNvPicPr>
          <p:nvPr/>
        </p:nvPicPr>
        <p:blipFill>
          <a:blip r:embed="rId4"/>
          <a:stretch>
            <a:fillRect/>
          </a:stretch>
        </p:blipFill>
        <p:spPr>
          <a:xfrm>
            <a:off x="3503951" y="4060980"/>
            <a:ext cx="5428571" cy="342857"/>
          </a:xfrm>
          <a:prstGeom prst="rect">
            <a:avLst/>
          </a:prstGeom>
        </p:spPr>
      </p:pic>
      <p:pic>
        <p:nvPicPr>
          <p:cNvPr id="11" name="Picture 10">
            <a:extLst>
              <a:ext uri="{FF2B5EF4-FFF2-40B4-BE49-F238E27FC236}">
                <a16:creationId xmlns:a16="http://schemas.microsoft.com/office/drawing/2014/main" id="{8B378017-E162-4638-99B2-A3BF3BBA2529}"/>
              </a:ext>
            </a:extLst>
          </p:cNvPr>
          <p:cNvPicPr>
            <a:picLocks noChangeAspect="1"/>
          </p:cNvPicPr>
          <p:nvPr/>
        </p:nvPicPr>
        <p:blipFill>
          <a:blip r:embed="rId5"/>
          <a:stretch>
            <a:fillRect/>
          </a:stretch>
        </p:blipFill>
        <p:spPr>
          <a:xfrm>
            <a:off x="3476732" y="4917953"/>
            <a:ext cx="5476190" cy="333333"/>
          </a:xfrm>
          <a:prstGeom prst="rect">
            <a:avLst/>
          </a:prstGeom>
        </p:spPr>
      </p:pic>
    </p:spTree>
    <p:extLst>
      <p:ext uri="{BB962C8B-B14F-4D97-AF65-F5344CB8AC3E}">
        <p14:creationId xmlns:p14="http://schemas.microsoft.com/office/powerpoint/2010/main" val="20688368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426E-B9CF-45E4-BDA6-C2E0E8D796FA}"/>
              </a:ext>
            </a:extLst>
          </p:cNvPr>
          <p:cNvSpPr>
            <a:spLocks noGrp="1"/>
          </p:cNvSpPr>
          <p:nvPr>
            <p:ph type="title"/>
          </p:nvPr>
        </p:nvSpPr>
        <p:spPr/>
        <p:txBody>
          <a:bodyPr/>
          <a:lstStyle/>
          <a:p>
            <a:r>
              <a:rPr lang="en-US" dirty="0"/>
              <a:t>End Jason</a:t>
            </a:r>
          </a:p>
        </p:txBody>
      </p:sp>
    </p:spTree>
    <p:extLst>
      <p:ext uri="{BB962C8B-B14F-4D97-AF65-F5344CB8AC3E}">
        <p14:creationId xmlns:p14="http://schemas.microsoft.com/office/powerpoint/2010/main" val="15888889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ight human hand raising during nighttime">
            <a:extLst>
              <a:ext uri="{FF2B5EF4-FFF2-40B4-BE49-F238E27FC236}">
                <a16:creationId xmlns:a16="http://schemas.microsoft.com/office/drawing/2014/main" id="{08C88DB4-0684-4CFE-BB4B-FC09D21F1B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35" b="12996"/>
          <a:stretch/>
        </p:blipFill>
        <p:spPr bwMode="auto">
          <a:xfrm>
            <a:off x="19" y="10"/>
            <a:ext cx="12436455" cy="601185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AC80359-EA29-4E13-BEB0-0CCA5AEFC498}"/>
              </a:ext>
            </a:extLst>
          </p:cNvPr>
          <p:cNvSpPr>
            <a:spLocks noGrp="1"/>
          </p:cNvSpPr>
          <p:nvPr>
            <p:ph type="title"/>
          </p:nvPr>
        </p:nvSpPr>
        <p:spPr>
          <a:xfrm>
            <a:off x="427037" y="1287462"/>
            <a:ext cx="5300662" cy="990600"/>
          </a:xfrm>
        </p:spPr>
        <p:txBody>
          <a:bodyPr vert="horz" lIns="91440" tIns="45720" rIns="91440" bIns="45720" rtlCol="0" anchor="ctr">
            <a:noAutofit/>
          </a:bodyPr>
          <a:lstStyle/>
          <a:p>
            <a:pPr algn="ctr"/>
            <a:r>
              <a:rPr lang="en-US" sz="9600" b="1" spc="0" dirty="0">
                <a:ln w="6600">
                  <a:solidFill>
                    <a:schemeClr val="accent2"/>
                  </a:solidFill>
                  <a:prstDash val="solid"/>
                </a:ln>
                <a:solidFill>
                  <a:srgbClr val="FFFFFF"/>
                </a:solidFill>
                <a:effectLst>
                  <a:outerShdw dist="38100" dir="2700000" algn="tl" rotWithShape="0">
                    <a:schemeClr val="accent2"/>
                  </a:outerShdw>
                </a:effectLst>
              </a:rPr>
              <a:t>Q &amp; A</a:t>
            </a:r>
          </a:p>
        </p:txBody>
      </p:sp>
      <p:sp>
        <p:nvSpPr>
          <p:cNvPr id="6" name="TextBox 5">
            <a:extLst>
              <a:ext uri="{FF2B5EF4-FFF2-40B4-BE49-F238E27FC236}">
                <a16:creationId xmlns:a16="http://schemas.microsoft.com/office/drawing/2014/main" id="{BAE4EC8B-2450-48BD-A452-5D888BE3E666}"/>
              </a:ext>
            </a:extLst>
          </p:cNvPr>
          <p:cNvSpPr txBox="1"/>
          <p:nvPr/>
        </p:nvSpPr>
        <p:spPr>
          <a:xfrm>
            <a:off x="7589837" y="5097462"/>
            <a:ext cx="5833458" cy="960263"/>
          </a:xfrm>
          <a:prstGeom prst="rect">
            <a:avLst/>
          </a:prstGeom>
          <a:noFill/>
        </p:spPr>
        <p:txBody>
          <a:bodyPr wrap="square" lIns="182880" tIns="146304" rIns="182880" bIns="146304" rtlCol="0">
            <a:spAutoFit/>
          </a:bodyPr>
          <a:lstStyle/>
          <a:p>
            <a:pPr>
              <a:lnSpc>
                <a:spcPct val="90000"/>
              </a:lnSpc>
              <a:spcAft>
                <a:spcPts val="600"/>
              </a:spcAft>
            </a:pPr>
            <a:r>
              <a:rPr lang="en-US" sz="2400" b="1" dirty="0">
                <a:ln w="6600">
                  <a:solidFill>
                    <a:schemeClr val="accent2"/>
                  </a:solidFill>
                  <a:prstDash val="solid"/>
                </a:ln>
                <a:solidFill>
                  <a:srgbClr val="FFFFFF"/>
                </a:solidFill>
                <a:effectLst>
                  <a:outerShdw dist="38100" dir="2700000" algn="tl" rotWithShape="0">
                    <a:schemeClr val="accent2"/>
                  </a:outerShdw>
                </a:effectLst>
              </a:rPr>
              <a:t>This is your last chance to ask questions!</a:t>
            </a:r>
          </a:p>
        </p:txBody>
      </p:sp>
    </p:spTree>
    <p:extLst>
      <p:ext uri="{BB962C8B-B14F-4D97-AF65-F5344CB8AC3E}">
        <p14:creationId xmlns:p14="http://schemas.microsoft.com/office/powerpoint/2010/main" val="11550086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7A8108-BD31-4365-A662-D086B664B75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9DA31EC2-DAD1-4998-A8D9-8626C2281189}"/>
              </a:ext>
            </a:extLst>
          </p:cNvPr>
          <p:cNvSpPr>
            <a:spLocks noGrp="1"/>
          </p:cNvSpPr>
          <p:nvPr>
            <p:ph type="body" sz="quarter" idx="12"/>
          </p:nvPr>
        </p:nvSpPr>
        <p:spPr>
          <a:xfrm>
            <a:off x="4313237" y="1668462"/>
            <a:ext cx="7696200" cy="3619452"/>
          </a:xfrm>
        </p:spPr>
        <p:txBody>
          <a:bodyPr/>
          <a:lstStyle/>
          <a:p>
            <a:r>
              <a:rPr lang="en-US" dirty="0"/>
              <a:t>Abe Saldana</a:t>
            </a:r>
          </a:p>
          <a:p>
            <a:r>
              <a:rPr lang="en-US" sz="2400" dirty="0" err="1">
                <a:latin typeface="+mn-lt"/>
              </a:rPr>
              <a:t>PowerObjects</a:t>
            </a:r>
            <a:r>
              <a:rPr lang="en-US" sz="2400" dirty="0">
                <a:latin typeface="+mn-lt"/>
              </a:rPr>
              <a:t>, Abe.Saldana@hcl-powerobjects.com</a:t>
            </a:r>
          </a:p>
          <a:p>
            <a:r>
              <a:rPr lang="en-US" dirty="0"/>
              <a:t>Jason W </a:t>
            </a:r>
            <a:r>
              <a:rPr lang="en-US" dirty="0" err="1"/>
              <a:t>Lattimer</a:t>
            </a:r>
            <a:endParaRPr lang="en-US" dirty="0"/>
          </a:p>
          <a:p>
            <a:r>
              <a:rPr lang="en-US" sz="2400" dirty="0" err="1">
                <a:latin typeface="+mn-lt"/>
              </a:rPr>
              <a:t>PowerObjects</a:t>
            </a:r>
            <a:r>
              <a:rPr lang="en-US" sz="2400" dirty="0">
                <a:latin typeface="+mn-lt"/>
              </a:rPr>
              <a:t>, jason.lattimer@hcl-powerobjects.com</a:t>
            </a:r>
          </a:p>
          <a:p>
            <a:endParaRPr lang="en-US" sz="2400" dirty="0">
              <a:latin typeface="+mn-lt"/>
            </a:endParaRPr>
          </a:p>
          <a:p>
            <a:r>
              <a:rPr lang="en-US" dirty="0"/>
              <a:t>Please complete your surveys now</a:t>
            </a:r>
          </a:p>
          <a:p>
            <a:r>
              <a:rPr lang="en-US" sz="2400" dirty="0">
                <a:latin typeface="+mn-lt"/>
                <a:hlinkClick r:id="rId2"/>
              </a:rPr>
              <a:t>www.ugfocus.com/houston-survey</a:t>
            </a:r>
            <a:r>
              <a:rPr lang="en-US" sz="2400" dirty="0">
                <a:latin typeface="+mn-lt"/>
              </a:rPr>
              <a:t> </a:t>
            </a:r>
          </a:p>
        </p:txBody>
      </p:sp>
    </p:spTree>
    <p:extLst>
      <p:ext uri="{BB962C8B-B14F-4D97-AF65-F5344CB8AC3E}">
        <p14:creationId xmlns:p14="http://schemas.microsoft.com/office/powerpoint/2010/main" val="415597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1181862"/>
          </a:xfrm>
        </p:spPr>
        <p:txBody>
          <a:bodyPr/>
          <a:lstStyle/>
          <a:p>
            <a:pPr algn="ctr"/>
            <a:r>
              <a:rPr lang="en-US" dirty="0"/>
              <a:t>Section title</a:t>
            </a:r>
          </a:p>
        </p:txBody>
      </p:sp>
    </p:spTree>
    <p:extLst>
      <p:ext uri="{BB962C8B-B14F-4D97-AF65-F5344CB8AC3E}">
        <p14:creationId xmlns:p14="http://schemas.microsoft.com/office/powerpoint/2010/main" val="327923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7200" dirty="0"/>
              <a:t>Section title</a:t>
            </a:r>
          </a:p>
        </p:txBody>
      </p:sp>
      <p:sp>
        <p:nvSpPr>
          <p:cNvPr id="3" name="Text Placeholder 2">
            <a:extLst>
              <a:ext uri="{FF2B5EF4-FFF2-40B4-BE49-F238E27FC236}">
                <a16:creationId xmlns:a16="http://schemas.microsoft.com/office/drawing/2014/main" id="{4543FEDF-F338-4B42-9FB5-101E4C3DAE01}"/>
              </a:ext>
            </a:extLst>
          </p:cNvPr>
          <p:cNvSpPr>
            <a:spLocks noGrp="1"/>
          </p:cNvSpPr>
          <p:nvPr>
            <p:ph type="body" sz="quarter" idx="10"/>
          </p:nvPr>
        </p:nvSpPr>
        <p:spPr>
          <a:xfrm>
            <a:off x="731927" y="2582862"/>
            <a:ext cx="5486399" cy="627864"/>
          </a:xfrm>
        </p:spPr>
        <p:txBody>
          <a:bodyPr/>
          <a:lstStyle/>
          <a:p>
            <a:endParaRPr lang="en-US" dirty="0">
              <a:solidFill>
                <a:schemeClr val="tx1"/>
              </a:solidFill>
            </a:endParaRPr>
          </a:p>
        </p:txBody>
      </p:sp>
      <p:sp>
        <p:nvSpPr>
          <p:cNvPr id="4" name="Text Placeholder 3">
            <a:extLst>
              <a:ext uri="{FF2B5EF4-FFF2-40B4-BE49-F238E27FC236}">
                <a16:creationId xmlns:a16="http://schemas.microsoft.com/office/drawing/2014/main" id="{2BB4852C-B646-488E-94A4-EA67FA362F17}"/>
              </a:ext>
            </a:extLst>
          </p:cNvPr>
          <p:cNvSpPr>
            <a:spLocks noGrp="1"/>
          </p:cNvSpPr>
          <p:nvPr>
            <p:ph type="body" sz="quarter" idx="11"/>
          </p:nvPr>
        </p:nvSpPr>
        <p:spPr>
          <a:xfrm>
            <a:off x="7170737" y="2582862"/>
            <a:ext cx="4533811" cy="627864"/>
          </a:xfrm>
        </p:spPr>
        <p:txBody>
          <a:bodyPr/>
          <a:lstStyle/>
          <a:p>
            <a:endParaRPr lang="en-US">
              <a:solidFill>
                <a:schemeClr val="tx1"/>
              </a:solidFill>
            </a:endParaRPr>
          </a:p>
        </p:txBody>
      </p:sp>
    </p:spTree>
    <p:extLst>
      <p:ext uri="{BB962C8B-B14F-4D97-AF65-F5344CB8AC3E}">
        <p14:creationId xmlns:p14="http://schemas.microsoft.com/office/powerpoint/2010/main" val="369070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31837" y="1287462"/>
            <a:ext cx="7315200" cy="932563"/>
          </a:xfrm>
        </p:spPr>
        <p:txBody>
          <a:bodyPr/>
          <a:lstStyle/>
          <a:p>
            <a:r>
              <a:rPr lang="en-US" sz="5400" dirty="0">
                <a:solidFill>
                  <a:schemeClr val="tx1"/>
                </a:solidFill>
              </a:rPr>
              <a:t>SECTION TITLE</a:t>
            </a:r>
          </a:p>
        </p:txBody>
      </p:sp>
      <p:sp>
        <p:nvSpPr>
          <p:cNvPr id="4" name="Text Placeholder 5">
            <a:extLst>
              <a:ext uri="{FF2B5EF4-FFF2-40B4-BE49-F238E27FC236}">
                <a16:creationId xmlns:a16="http://schemas.microsoft.com/office/drawing/2014/main" id="{E63E5134-590C-4BD9-A6AB-79DD1A0AD03B}"/>
              </a:ext>
            </a:extLst>
          </p:cNvPr>
          <p:cNvSpPr txBox="1">
            <a:spLocks/>
          </p:cNvSpPr>
          <p:nvPr/>
        </p:nvSpPr>
        <p:spPr>
          <a:xfrm>
            <a:off x="731836" y="2220025"/>
            <a:ext cx="7954963" cy="29257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Main topic 1: size 40pt</a:t>
            </a:r>
          </a:p>
          <a:p>
            <a:pPr marL="101600" indent="0">
              <a:buNone/>
            </a:pPr>
            <a:r>
              <a:rPr lang="en-US" sz="2000" dirty="0"/>
              <a:t>Size 20pt for the subtopics</a:t>
            </a:r>
          </a:p>
          <a:p>
            <a:pPr marL="101600" indent="0">
              <a:buNone/>
            </a:pPr>
            <a:r>
              <a:rPr lang="en-US" sz="2000" dirty="0"/>
              <a:t>Size 20pt for the subtopics</a:t>
            </a:r>
          </a:p>
          <a:p>
            <a:pPr marL="0" indent="0">
              <a:buNone/>
            </a:pPr>
            <a:endParaRPr lang="en-US" dirty="0"/>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837" y="299492"/>
            <a:ext cx="11889564" cy="917575"/>
          </a:xfrm>
        </p:spPr>
        <p:txBody>
          <a:bodyPr/>
          <a:lstStyle/>
          <a:p>
            <a:r>
              <a:rPr lang="en-US" dirty="0">
                <a:solidFill>
                  <a:schemeClr val="bg1"/>
                </a:solidFill>
              </a:rPr>
              <a:t>Icons (dark)</a:t>
            </a:r>
          </a:p>
        </p:txBody>
      </p:sp>
      <p:grpSp>
        <p:nvGrpSpPr>
          <p:cNvPr id="3" name="Group 2">
            <a:extLst>
              <a:ext uri="{FF2B5EF4-FFF2-40B4-BE49-F238E27FC236}">
                <a16:creationId xmlns:a16="http://schemas.microsoft.com/office/drawing/2014/main" id="{E1C8D773-E8D2-4B29-932E-816CDE54EB2E}"/>
              </a:ext>
            </a:extLst>
          </p:cNvPr>
          <p:cNvGrpSpPr/>
          <p:nvPr/>
        </p:nvGrpSpPr>
        <p:grpSpPr>
          <a:xfrm>
            <a:off x="808037" y="1349641"/>
            <a:ext cx="9952932" cy="4491486"/>
            <a:chOff x="443490" y="1219518"/>
            <a:chExt cx="10241280" cy="4621609"/>
          </a:xfrm>
          <a:solidFill>
            <a:schemeClr val="bg1"/>
          </a:solidFill>
        </p:grpSpPr>
        <p:sp>
          <p:nvSpPr>
            <p:cNvPr id="23" name="Freeform 6"/>
            <p:cNvSpPr>
              <a:spLocks noEditPoints="1"/>
            </p:cNvSpPr>
            <p:nvPr/>
          </p:nvSpPr>
          <p:spPr bwMode="auto">
            <a:xfrm>
              <a:off x="6676152" y="4999763"/>
              <a:ext cx="422175" cy="31733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noEditPoints="1"/>
            </p:cNvSpPr>
            <p:nvPr/>
          </p:nvSpPr>
          <p:spPr bwMode="auto">
            <a:xfrm>
              <a:off x="9425839" y="4950137"/>
              <a:ext cx="413787" cy="416583"/>
            </a:xfrm>
            <a:custGeom>
              <a:avLst/>
              <a:gdLst>
                <a:gd name="T0" fmla="*/ 272 w 296"/>
                <a:gd name="T1" fmla="*/ 298 h 298"/>
                <a:gd name="T2" fmla="*/ 272 w 296"/>
                <a:gd name="T3" fmla="*/ 149 h 298"/>
                <a:gd name="T4" fmla="*/ 284 w 296"/>
                <a:gd name="T5" fmla="*/ 161 h 298"/>
                <a:gd name="T6" fmla="*/ 296 w 296"/>
                <a:gd name="T7" fmla="*/ 149 h 298"/>
                <a:gd name="T8" fmla="*/ 149 w 296"/>
                <a:gd name="T9" fmla="*/ 0 h 298"/>
                <a:gd name="T10" fmla="*/ 0 w 296"/>
                <a:gd name="T11" fmla="*/ 149 h 298"/>
                <a:gd name="T12" fmla="*/ 12 w 296"/>
                <a:gd name="T13" fmla="*/ 161 h 298"/>
                <a:gd name="T14" fmla="*/ 26 w 296"/>
                <a:gd name="T15" fmla="*/ 149 h 298"/>
                <a:gd name="T16" fmla="*/ 26 w 296"/>
                <a:gd name="T17" fmla="*/ 298 h 298"/>
                <a:gd name="T18" fmla="*/ 121 w 296"/>
                <a:gd name="T19" fmla="*/ 298 h 298"/>
                <a:gd name="T20" fmla="*/ 121 w 296"/>
                <a:gd name="T21" fmla="*/ 185 h 298"/>
                <a:gd name="T22" fmla="*/ 178 w 296"/>
                <a:gd name="T23" fmla="*/ 185 h 298"/>
                <a:gd name="T24" fmla="*/ 178 w 296"/>
                <a:gd name="T25" fmla="*/ 298 h 298"/>
                <a:gd name="T26" fmla="*/ 272 w 296"/>
                <a:gd name="T27" fmla="*/ 298 h 298"/>
                <a:gd name="T28" fmla="*/ 102 w 296"/>
                <a:gd name="T29" fmla="*/ 166 h 298"/>
                <a:gd name="T30" fmla="*/ 102 w 296"/>
                <a:gd name="T31" fmla="*/ 279 h 298"/>
                <a:gd name="T32" fmla="*/ 45 w 296"/>
                <a:gd name="T33" fmla="*/ 279 h 298"/>
                <a:gd name="T34" fmla="*/ 45 w 296"/>
                <a:gd name="T35" fmla="*/ 130 h 298"/>
                <a:gd name="T36" fmla="*/ 149 w 296"/>
                <a:gd name="T37" fmla="*/ 26 h 298"/>
                <a:gd name="T38" fmla="*/ 253 w 296"/>
                <a:gd name="T39" fmla="*/ 130 h 298"/>
                <a:gd name="T40" fmla="*/ 253 w 296"/>
                <a:gd name="T41" fmla="*/ 279 h 298"/>
                <a:gd name="T42" fmla="*/ 196 w 296"/>
                <a:gd name="T43" fmla="*/ 279 h 298"/>
                <a:gd name="T44" fmla="*/ 196 w 296"/>
                <a:gd name="T45" fmla="*/ 166 h 298"/>
                <a:gd name="T46" fmla="*/ 102 w 296"/>
                <a:gd name="T47" fmla="*/ 16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6" h="298">
                  <a:moveTo>
                    <a:pt x="272" y="298"/>
                  </a:moveTo>
                  <a:lnTo>
                    <a:pt x="272" y="149"/>
                  </a:lnTo>
                  <a:lnTo>
                    <a:pt x="284" y="161"/>
                  </a:lnTo>
                  <a:lnTo>
                    <a:pt x="296" y="149"/>
                  </a:lnTo>
                  <a:lnTo>
                    <a:pt x="149" y="0"/>
                  </a:lnTo>
                  <a:lnTo>
                    <a:pt x="0" y="149"/>
                  </a:lnTo>
                  <a:lnTo>
                    <a:pt x="12" y="161"/>
                  </a:lnTo>
                  <a:lnTo>
                    <a:pt x="26" y="149"/>
                  </a:lnTo>
                  <a:lnTo>
                    <a:pt x="26" y="298"/>
                  </a:lnTo>
                  <a:lnTo>
                    <a:pt x="121" y="298"/>
                  </a:lnTo>
                  <a:lnTo>
                    <a:pt x="121" y="185"/>
                  </a:lnTo>
                  <a:lnTo>
                    <a:pt x="178" y="185"/>
                  </a:lnTo>
                  <a:lnTo>
                    <a:pt x="178" y="298"/>
                  </a:lnTo>
                  <a:lnTo>
                    <a:pt x="272" y="298"/>
                  </a:lnTo>
                  <a:close/>
                  <a:moveTo>
                    <a:pt x="102" y="166"/>
                  </a:moveTo>
                  <a:lnTo>
                    <a:pt x="102" y="279"/>
                  </a:lnTo>
                  <a:lnTo>
                    <a:pt x="45" y="279"/>
                  </a:lnTo>
                  <a:lnTo>
                    <a:pt x="45" y="130"/>
                  </a:lnTo>
                  <a:lnTo>
                    <a:pt x="149" y="26"/>
                  </a:lnTo>
                  <a:lnTo>
                    <a:pt x="253" y="130"/>
                  </a:lnTo>
                  <a:lnTo>
                    <a:pt x="253" y="279"/>
                  </a:lnTo>
                  <a:lnTo>
                    <a:pt x="196" y="279"/>
                  </a:lnTo>
                  <a:lnTo>
                    <a:pt x="196" y="166"/>
                  </a:lnTo>
                  <a:lnTo>
                    <a:pt x="102"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3108433" y="4992051"/>
              <a:ext cx="249294" cy="332756"/>
            </a:xfrm>
            <a:custGeom>
              <a:avLst/>
              <a:gdLst>
                <a:gd name="T0" fmla="*/ 152 w 227"/>
                <a:gd name="T1" fmla="*/ 0 h 303"/>
                <a:gd name="T2" fmla="*/ 0 w 227"/>
                <a:gd name="T3" fmla="*/ 0 h 303"/>
                <a:gd name="T4" fmla="*/ 0 w 227"/>
                <a:gd name="T5" fmla="*/ 303 h 303"/>
                <a:gd name="T6" fmla="*/ 227 w 227"/>
                <a:gd name="T7" fmla="*/ 303 h 303"/>
                <a:gd name="T8" fmla="*/ 227 w 227"/>
                <a:gd name="T9" fmla="*/ 76 h 303"/>
                <a:gd name="T10" fmla="*/ 152 w 227"/>
                <a:gd name="T11" fmla="*/ 0 h 303"/>
                <a:gd name="T12" fmla="*/ 152 w 227"/>
                <a:gd name="T13" fmla="*/ 26 h 303"/>
                <a:gd name="T14" fmla="*/ 201 w 227"/>
                <a:gd name="T15" fmla="*/ 76 h 303"/>
                <a:gd name="T16" fmla="*/ 152 w 227"/>
                <a:gd name="T17" fmla="*/ 76 h 303"/>
                <a:gd name="T18" fmla="*/ 152 w 227"/>
                <a:gd name="T19" fmla="*/ 26 h 303"/>
                <a:gd name="T20" fmla="*/ 208 w 227"/>
                <a:gd name="T21" fmla="*/ 284 h 303"/>
                <a:gd name="T22" fmla="*/ 19 w 227"/>
                <a:gd name="T23" fmla="*/ 284 h 303"/>
                <a:gd name="T24" fmla="*/ 19 w 227"/>
                <a:gd name="T25" fmla="*/ 19 h 303"/>
                <a:gd name="T26" fmla="*/ 133 w 227"/>
                <a:gd name="T27" fmla="*/ 19 h 303"/>
                <a:gd name="T28" fmla="*/ 133 w 227"/>
                <a:gd name="T29" fmla="*/ 95 h 303"/>
                <a:gd name="T30" fmla="*/ 208 w 227"/>
                <a:gd name="T31" fmla="*/ 95 h 303"/>
                <a:gd name="T32" fmla="*/ 208 w 227"/>
                <a:gd name="T33"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303">
                  <a:moveTo>
                    <a:pt x="152" y="0"/>
                  </a:moveTo>
                  <a:lnTo>
                    <a:pt x="0" y="0"/>
                  </a:lnTo>
                  <a:lnTo>
                    <a:pt x="0" y="303"/>
                  </a:lnTo>
                  <a:lnTo>
                    <a:pt x="227" y="303"/>
                  </a:lnTo>
                  <a:lnTo>
                    <a:pt x="227" y="76"/>
                  </a:lnTo>
                  <a:lnTo>
                    <a:pt x="152" y="0"/>
                  </a:lnTo>
                  <a:close/>
                  <a:moveTo>
                    <a:pt x="152" y="26"/>
                  </a:moveTo>
                  <a:lnTo>
                    <a:pt x="201" y="76"/>
                  </a:lnTo>
                  <a:lnTo>
                    <a:pt x="152" y="76"/>
                  </a:lnTo>
                  <a:lnTo>
                    <a:pt x="152" y="26"/>
                  </a:lnTo>
                  <a:close/>
                  <a:moveTo>
                    <a:pt x="208" y="284"/>
                  </a:moveTo>
                  <a:lnTo>
                    <a:pt x="19" y="284"/>
                  </a:lnTo>
                  <a:lnTo>
                    <a:pt x="19" y="19"/>
                  </a:lnTo>
                  <a:lnTo>
                    <a:pt x="133" y="19"/>
                  </a:lnTo>
                  <a:lnTo>
                    <a:pt x="133" y="95"/>
                  </a:lnTo>
                  <a:lnTo>
                    <a:pt x="208" y="95"/>
                  </a:lnTo>
                  <a:lnTo>
                    <a:pt x="208" y="28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noEditPoints="1"/>
            </p:cNvSpPr>
            <p:nvPr/>
          </p:nvSpPr>
          <p:spPr bwMode="auto">
            <a:xfrm>
              <a:off x="7444934" y="4952933"/>
              <a:ext cx="651435" cy="410991"/>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noEditPoints="1"/>
            </p:cNvSpPr>
            <p:nvPr/>
          </p:nvSpPr>
          <p:spPr bwMode="auto">
            <a:xfrm>
              <a:off x="8565470" y="4999763"/>
              <a:ext cx="370452" cy="317330"/>
            </a:xfrm>
            <a:custGeom>
              <a:avLst/>
              <a:gdLst>
                <a:gd name="T0" fmla="*/ 0 w 265"/>
                <a:gd name="T1" fmla="*/ 0 h 227"/>
                <a:gd name="T2" fmla="*/ 0 w 265"/>
                <a:gd name="T3" fmla="*/ 189 h 227"/>
                <a:gd name="T4" fmla="*/ 38 w 265"/>
                <a:gd name="T5" fmla="*/ 189 h 227"/>
                <a:gd name="T6" fmla="*/ 38 w 265"/>
                <a:gd name="T7" fmla="*/ 227 h 227"/>
                <a:gd name="T8" fmla="*/ 265 w 265"/>
                <a:gd name="T9" fmla="*/ 227 h 227"/>
                <a:gd name="T10" fmla="*/ 265 w 265"/>
                <a:gd name="T11" fmla="*/ 38 h 227"/>
                <a:gd name="T12" fmla="*/ 227 w 265"/>
                <a:gd name="T13" fmla="*/ 38 h 227"/>
                <a:gd name="T14" fmla="*/ 227 w 265"/>
                <a:gd name="T15" fmla="*/ 0 h 227"/>
                <a:gd name="T16" fmla="*/ 0 w 265"/>
                <a:gd name="T17" fmla="*/ 0 h 227"/>
                <a:gd name="T18" fmla="*/ 19 w 265"/>
                <a:gd name="T19" fmla="*/ 170 h 227"/>
                <a:gd name="T20" fmla="*/ 19 w 265"/>
                <a:gd name="T21" fmla="*/ 19 h 227"/>
                <a:gd name="T22" fmla="*/ 208 w 265"/>
                <a:gd name="T23" fmla="*/ 19 h 227"/>
                <a:gd name="T24" fmla="*/ 208 w 265"/>
                <a:gd name="T25" fmla="*/ 170 h 227"/>
                <a:gd name="T26" fmla="*/ 19 w 265"/>
                <a:gd name="T27" fmla="*/ 170 h 227"/>
                <a:gd name="T28" fmla="*/ 246 w 265"/>
                <a:gd name="T29" fmla="*/ 57 h 227"/>
                <a:gd name="T30" fmla="*/ 246 w 265"/>
                <a:gd name="T31" fmla="*/ 208 h 227"/>
                <a:gd name="T32" fmla="*/ 57 w 265"/>
                <a:gd name="T33" fmla="*/ 208 h 227"/>
                <a:gd name="T34" fmla="*/ 57 w 265"/>
                <a:gd name="T35" fmla="*/ 189 h 227"/>
                <a:gd name="T36" fmla="*/ 227 w 265"/>
                <a:gd name="T37" fmla="*/ 189 h 227"/>
                <a:gd name="T38" fmla="*/ 227 w 265"/>
                <a:gd name="T39" fmla="*/ 57 h 227"/>
                <a:gd name="T40" fmla="*/ 246 w 265"/>
                <a:gd name="T41"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227">
                  <a:moveTo>
                    <a:pt x="0" y="0"/>
                  </a:moveTo>
                  <a:lnTo>
                    <a:pt x="0" y="189"/>
                  </a:lnTo>
                  <a:lnTo>
                    <a:pt x="38" y="189"/>
                  </a:lnTo>
                  <a:lnTo>
                    <a:pt x="38" y="227"/>
                  </a:lnTo>
                  <a:lnTo>
                    <a:pt x="265" y="227"/>
                  </a:lnTo>
                  <a:lnTo>
                    <a:pt x="265" y="38"/>
                  </a:lnTo>
                  <a:lnTo>
                    <a:pt x="227" y="38"/>
                  </a:lnTo>
                  <a:lnTo>
                    <a:pt x="227" y="0"/>
                  </a:lnTo>
                  <a:lnTo>
                    <a:pt x="0" y="0"/>
                  </a:lnTo>
                  <a:close/>
                  <a:moveTo>
                    <a:pt x="19" y="170"/>
                  </a:moveTo>
                  <a:lnTo>
                    <a:pt x="19" y="19"/>
                  </a:lnTo>
                  <a:lnTo>
                    <a:pt x="208" y="19"/>
                  </a:lnTo>
                  <a:lnTo>
                    <a:pt x="208" y="170"/>
                  </a:lnTo>
                  <a:lnTo>
                    <a:pt x="19" y="170"/>
                  </a:lnTo>
                  <a:close/>
                  <a:moveTo>
                    <a:pt x="246" y="57"/>
                  </a:moveTo>
                  <a:lnTo>
                    <a:pt x="246" y="208"/>
                  </a:lnTo>
                  <a:lnTo>
                    <a:pt x="57" y="208"/>
                  </a:lnTo>
                  <a:lnTo>
                    <a:pt x="57" y="189"/>
                  </a:lnTo>
                  <a:lnTo>
                    <a:pt x="227" y="189"/>
                  </a:lnTo>
                  <a:lnTo>
                    <a:pt x="227" y="57"/>
                  </a:lnTo>
                  <a:lnTo>
                    <a:pt x="246"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50"/>
            <p:cNvSpPr>
              <a:spLocks noEditPoints="1"/>
            </p:cNvSpPr>
            <p:nvPr/>
          </p:nvSpPr>
          <p:spPr bwMode="auto">
            <a:xfrm>
              <a:off x="5767375" y="4999763"/>
              <a:ext cx="370452" cy="317330"/>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noEditPoints="1"/>
            </p:cNvSpPr>
            <p:nvPr/>
          </p:nvSpPr>
          <p:spPr bwMode="auto">
            <a:xfrm>
              <a:off x="443490" y="5026323"/>
              <a:ext cx="349482" cy="264209"/>
            </a:xfrm>
            <a:custGeom>
              <a:avLst/>
              <a:gdLst>
                <a:gd name="T0" fmla="*/ 0 w 250"/>
                <a:gd name="T1" fmla="*/ 95 h 189"/>
                <a:gd name="T2" fmla="*/ 128 w 250"/>
                <a:gd name="T3" fmla="*/ 189 h 189"/>
                <a:gd name="T4" fmla="*/ 128 w 250"/>
                <a:gd name="T5" fmla="*/ 99 h 189"/>
                <a:gd name="T6" fmla="*/ 250 w 250"/>
                <a:gd name="T7" fmla="*/ 189 h 189"/>
                <a:gd name="T8" fmla="*/ 250 w 250"/>
                <a:gd name="T9" fmla="*/ 0 h 189"/>
                <a:gd name="T10" fmla="*/ 128 w 250"/>
                <a:gd name="T11" fmla="*/ 90 h 189"/>
                <a:gd name="T12" fmla="*/ 128 w 250"/>
                <a:gd name="T13" fmla="*/ 0 h 189"/>
                <a:gd name="T14" fmla="*/ 0 w 250"/>
                <a:gd name="T15" fmla="*/ 95 h 189"/>
                <a:gd name="T16" fmla="*/ 109 w 250"/>
                <a:gd name="T17" fmla="*/ 152 h 189"/>
                <a:gd name="T18" fmla="*/ 31 w 250"/>
                <a:gd name="T19" fmla="*/ 95 h 189"/>
                <a:gd name="T20" fmla="*/ 109 w 250"/>
                <a:gd name="T21" fmla="*/ 38 h 189"/>
                <a:gd name="T22" fmla="*/ 109 w 250"/>
                <a:gd name="T23" fmla="*/ 152 h 189"/>
                <a:gd name="T24" fmla="*/ 232 w 250"/>
                <a:gd name="T25" fmla="*/ 38 h 189"/>
                <a:gd name="T26" fmla="*/ 232 w 250"/>
                <a:gd name="T27" fmla="*/ 152 h 189"/>
                <a:gd name="T28" fmla="*/ 154 w 250"/>
                <a:gd name="T29" fmla="*/ 95 h 189"/>
                <a:gd name="T30" fmla="*/ 232 w 250"/>
                <a:gd name="T31" fmla="*/ 3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89">
                  <a:moveTo>
                    <a:pt x="0" y="95"/>
                  </a:moveTo>
                  <a:lnTo>
                    <a:pt x="128" y="189"/>
                  </a:lnTo>
                  <a:lnTo>
                    <a:pt x="128" y="99"/>
                  </a:lnTo>
                  <a:lnTo>
                    <a:pt x="250" y="189"/>
                  </a:lnTo>
                  <a:lnTo>
                    <a:pt x="250" y="0"/>
                  </a:lnTo>
                  <a:lnTo>
                    <a:pt x="128" y="90"/>
                  </a:lnTo>
                  <a:lnTo>
                    <a:pt x="128" y="0"/>
                  </a:lnTo>
                  <a:lnTo>
                    <a:pt x="0" y="95"/>
                  </a:lnTo>
                  <a:close/>
                  <a:moveTo>
                    <a:pt x="109" y="152"/>
                  </a:moveTo>
                  <a:lnTo>
                    <a:pt x="31" y="95"/>
                  </a:lnTo>
                  <a:lnTo>
                    <a:pt x="109" y="38"/>
                  </a:lnTo>
                  <a:lnTo>
                    <a:pt x="109" y="152"/>
                  </a:lnTo>
                  <a:close/>
                  <a:moveTo>
                    <a:pt x="232" y="38"/>
                  </a:moveTo>
                  <a:lnTo>
                    <a:pt x="232" y="152"/>
                  </a:lnTo>
                  <a:lnTo>
                    <a:pt x="154" y="95"/>
                  </a:lnTo>
                  <a:lnTo>
                    <a:pt x="232" y="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noEditPoints="1"/>
            </p:cNvSpPr>
            <p:nvPr/>
          </p:nvSpPr>
          <p:spPr bwMode="auto">
            <a:xfrm>
              <a:off x="4851512" y="4955029"/>
              <a:ext cx="422175" cy="406798"/>
            </a:xfrm>
            <a:custGeom>
              <a:avLst/>
              <a:gdLst>
                <a:gd name="T0" fmla="*/ 72 w 128"/>
                <a:gd name="T1" fmla="*/ 24 h 123"/>
                <a:gd name="T2" fmla="*/ 128 w 128"/>
                <a:gd name="T3" fmla="*/ 24 h 123"/>
                <a:gd name="T4" fmla="*/ 128 w 128"/>
                <a:gd name="T5" fmla="*/ 32 h 123"/>
                <a:gd name="T6" fmla="*/ 72 w 128"/>
                <a:gd name="T7" fmla="*/ 32 h 123"/>
                <a:gd name="T8" fmla="*/ 72 w 128"/>
                <a:gd name="T9" fmla="*/ 24 h 123"/>
                <a:gd name="T10" fmla="*/ 32 w 128"/>
                <a:gd name="T11" fmla="*/ 56 h 123"/>
                <a:gd name="T12" fmla="*/ 32 w 128"/>
                <a:gd name="T13" fmla="*/ 32 h 123"/>
                <a:gd name="T14" fmla="*/ 56 w 128"/>
                <a:gd name="T15" fmla="*/ 32 h 123"/>
                <a:gd name="T16" fmla="*/ 56 w 128"/>
                <a:gd name="T17" fmla="*/ 24 h 123"/>
                <a:gd name="T18" fmla="*/ 32 w 128"/>
                <a:gd name="T19" fmla="*/ 24 h 123"/>
                <a:gd name="T20" fmla="*/ 32 w 128"/>
                <a:gd name="T21" fmla="*/ 0 h 123"/>
                <a:gd name="T22" fmla="*/ 24 w 128"/>
                <a:gd name="T23" fmla="*/ 0 h 123"/>
                <a:gd name="T24" fmla="*/ 24 w 128"/>
                <a:gd name="T25" fmla="*/ 24 h 123"/>
                <a:gd name="T26" fmla="*/ 0 w 128"/>
                <a:gd name="T27" fmla="*/ 24 h 123"/>
                <a:gd name="T28" fmla="*/ 0 w 128"/>
                <a:gd name="T29" fmla="*/ 32 h 123"/>
                <a:gd name="T30" fmla="*/ 24 w 128"/>
                <a:gd name="T31" fmla="*/ 32 h 123"/>
                <a:gd name="T32" fmla="*/ 24 w 128"/>
                <a:gd name="T33" fmla="*/ 56 h 123"/>
                <a:gd name="T34" fmla="*/ 32 w 128"/>
                <a:gd name="T35" fmla="*/ 56 h 123"/>
                <a:gd name="T36" fmla="*/ 117 w 128"/>
                <a:gd name="T37" fmla="*/ 77 h 123"/>
                <a:gd name="T38" fmla="*/ 100 w 128"/>
                <a:gd name="T39" fmla="*/ 94 h 123"/>
                <a:gd name="T40" fmla="*/ 83 w 128"/>
                <a:gd name="T41" fmla="*/ 77 h 123"/>
                <a:gd name="T42" fmla="*/ 78 w 128"/>
                <a:gd name="T43" fmla="*/ 83 h 123"/>
                <a:gd name="T44" fmla="*/ 95 w 128"/>
                <a:gd name="T45" fmla="*/ 100 h 123"/>
                <a:gd name="T46" fmla="*/ 78 w 128"/>
                <a:gd name="T47" fmla="*/ 117 h 123"/>
                <a:gd name="T48" fmla="*/ 83 w 128"/>
                <a:gd name="T49" fmla="*/ 123 h 123"/>
                <a:gd name="T50" fmla="*/ 100 w 128"/>
                <a:gd name="T51" fmla="*/ 106 h 123"/>
                <a:gd name="T52" fmla="*/ 117 w 128"/>
                <a:gd name="T53" fmla="*/ 123 h 123"/>
                <a:gd name="T54" fmla="*/ 123 w 128"/>
                <a:gd name="T55" fmla="*/ 117 h 123"/>
                <a:gd name="T56" fmla="*/ 106 w 128"/>
                <a:gd name="T57" fmla="*/ 100 h 123"/>
                <a:gd name="T58" fmla="*/ 123 w 128"/>
                <a:gd name="T59" fmla="*/ 83 h 123"/>
                <a:gd name="T60" fmla="*/ 117 w 128"/>
                <a:gd name="T61" fmla="*/ 77 h 123"/>
                <a:gd name="T62" fmla="*/ 56 w 128"/>
                <a:gd name="T63" fmla="*/ 96 h 123"/>
                <a:gd name="T64" fmla="*/ 0 w 128"/>
                <a:gd name="T65" fmla="*/ 96 h 123"/>
                <a:gd name="T66" fmla="*/ 0 w 128"/>
                <a:gd name="T67" fmla="*/ 104 h 123"/>
                <a:gd name="T68" fmla="*/ 56 w 128"/>
                <a:gd name="T69" fmla="*/ 104 h 123"/>
                <a:gd name="T70" fmla="*/ 56 w 128"/>
                <a:gd name="T71" fmla="*/ 96 h 123"/>
                <a:gd name="T72" fmla="*/ 104 w 128"/>
                <a:gd name="T73" fmla="*/ 48 h 123"/>
                <a:gd name="T74" fmla="*/ 100 w 128"/>
                <a:gd name="T75" fmla="*/ 44 h 123"/>
                <a:gd name="T76" fmla="*/ 96 w 128"/>
                <a:gd name="T77" fmla="*/ 48 h 123"/>
                <a:gd name="T78" fmla="*/ 100 w 128"/>
                <a:gd name="T79" fmla="*/ 52 h 123"/>
                <a:gd name="T80" fmla="*/ 104 w 128"/>
                <a:gd name="T81" fmla="*/ 48 h 123"/>
                <a:gd name="T82" fmla="*/ 96 w 128"/>
                <a:gd name="T83" fmla="*/ 8 h 123"/>
                <a:gd name="T84" fmla="*/ 100 w 128"/>
                <a:gd name="T85" fmla="*/ 12 h 123"/>
                <a:gd name="T86" fmla="*/ 104 w 128"/>
                <a:gd name="T87" fmla="*/ 8 h 123"/>
                <a:gd name="T88" fmla="*/ 100 w 128"/>
                <a:gd name="T89" fmla="*/ 4 h 123"/>
                <a:gd name="T90" fmla="*/ 96 w 128"/>
                <a:gd name="T91"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23">
                  <a:moveTo>
                    <a:pt x="72" y="24"/>
                  </a:moveTo>
                  <a:cubicBezTo>
                    <a:pt x="128" y="24"/>
                    <a:pt x="128" y="24"/>
                    <a:pt x="128" y="24"/>
                  </a:cubicBezTo>
                  <a:cubicBezTo>
                    <a:pt x="128" y="32"/>
                    <a:pt x="128" y="32"/>
                    <a:pt x="128" y="32"/>
                  </a:cubicBezTo>
                  <a:cubicBezTo>
                    <a:pt x="72" y="32"/>
                    <a:pt x="72" y="32"/>
                    <a:pt x="72" y="32"/>
                  </a:cubicBezTo>
                  <a:lnTo>
                    <a:pt x="72" y="24"/>
                  </a:lnTo>
                  <a:close/>
                  <a:moveTo>
                    <a:pt x="32" y="56"/>
                  </a:moveTo>
                  <a:cubicBezTo>
                    <a:pt x="32" y="32"/>
                    <a:pt x="32" y="32"/>
                    <a:pt x="32" y="32"/>
                  </a:cubicBezTo>
                  <a:cubicBezTo>
                    <a:pt x="56" y="32"/>
                    <a:pt x="56" y="32"/>
                    <a:pt x="56" y="32"/>
                  </a:cubicBezTo>
                  <a:cubicBezTo>
                    <a:pt x="56" y="24"/>
                    <a:pt x="56" y="24"/>
                    <a:pt x="56" y="24"/>
                  </a:cubicBezTo>
                  <a:cubicBezTo>
                    <a:pt x="32" y="24"/>
                    <a:pt x="32" y="24"/>
                    <a:pt x="32" y="24"/>
                  </a:cubicBezTo>
                  <a:cubicBezTo>
                    <a:pt x="32" y="0"/>
                    <a:pt x="32" y="0"/>
                    <a:pt x="32" y="0"/>
                  </a:cubicBezTo>
                  <a:cubicBezTo>
                    <a:pt x="24" y="0"/>
                    <a:pt x="24" y="0"/>
                    <a:pt x="24" y="0"/>
                  </a:cubicBezTo>
                  <a:cubicBezTo>
                    <a:pt x="24" y="24"/>
                    <a:pt x="24" y="24"/>
                    <a:pt x="24" y="24"/>
                  </a:cubicBezTo>
                  <a:cubicBezTo>
                    <a:pt x="0" y="24"/>
                    <a:pt x="0" y="24"/>
                    <a:pt x="0" y="24"/>
                  </a:cubicBezTo>
                  <a:cubicBezTo>
                    <a:pt x="0" y="32"/>
                    <a:pt x="0" y="32"/>
                    <a:pt x="0" y="32"/>
                  </a:cubicBezTo>
                  <a:cubicBezTo>
                    <a:pt x="24" y="32"/>
                    <a:pt x="24" y="32"/>
                    <a:pt x="24" y="32"/>
                  </a:cubicBezTo>
                  <a:cubicBezTo>
                    <a:pt x="24" y="56"/>
                    <a:pt x="24" y="56"/>
                    <a:pt x="24" y="56"/>
                  </a:cubicBezTo>
                  <a:lnTo>
                    <a:pt x="32" y="56"/>
                  </a:lnTo>
                  <a:close/>
                  <a:moveTo>
                    <a:pt x="117" y="77"/>
                  </a:moveTo>
                  <a:cubicBezTo>
                    <a:pt x="100" y="94"/>
                    <a:pt x="100" y="94"/>
                    <a:pt x="100" y="94"/>
                  </a:cubicBezTo>
                  <a:cubicBezTo>
                    <a:pt x="83" y="77"/>
                    <a:pt x="83" y="77"/>
                    <a:pt x="83" y="77"/>
                  </a:cubicBezTo>
                  <a:cubicBezTo>
                    <a:pt x="78" y="83"/>
                    <a:pt x="78" y="83"/>
                    <a:pt x="78" y="83"/>
                  </a:cubicBezTo>
                  <a:cubicBezTo>
                    <a:pt x="95" y="100"/>
                    <a:pt x="95" y="100"/>
                    <a:pt x="95" y="100"/>
                  </a:cubicBezTo>
                  <a:cubicBezTo>
                    <a:pt x="78" y="117"/>
                    <a:pt x="78" y="117"/>
                    <a:pt x="78" y="117"/>
                  </a:cubicBezTo>
                  <a:cubicBezTo>
                    <a:pt x="83" y="123"/>
                    <a:pt x="83" y="123"/>
                    <a:pt x="83" y="123"/>
                  </a:cubicBezTo>
                  <a:cubicBezTo>
                    <a:pt x="100" y="106"/>
                    <a:pt x="100" y="106"/>
                    <a:pt x="100" y="106"/>
                  </a:cubicBezTo>
                  <a:cubicBezTo>
                    <a:pt x="117" y="123"/>
                    <a:pt x="117" y="123"/>
                    <a:pt x="117" y="123"/>
                  </a:cubicBezTo>
                  <a:cubicBezTo>
                    <a:pt x="123" y="117"/>
                    <a:pt x="123" y="117"/>
                    <a:pt x="123" y="117"/>
                  </a:cubicBezTo>
                  <a:cubicBezTo>
                    <a:pt x="106" y="100"/>
                    <a:pt x="106" y="100"/>
                    <a:pt x="106" y="100"/>
                  </a:cubicBezTo>
                  <a:cubicBezTo>
                    <a:pt x="123" y="83"/>
                    <a:pt x="123" y="83"/>
                    <a:pt x="123" y="83"/>
                  </a:cubicBezTo>
                  <a:lnTo>
                    <a:pt x="117" y="77"/>
                  </a:lnTo>
                  <a:close/>
                  <a:moveTo>
                    <a:pt x="56" y="96"/>
                  </a:moveTo>
                  <a:cubicBezTo>
                    <a:pt x="0" y="96"/>
                    <a:pt x="0" y="96"/>
                    <a:pt x="0" y="96"/>
                  </a:cubicBezTo>
                  <a:cubicBezTo>
                    <a:pt x="0" y="104"/>
                    <a:pt x="0" y="104"/>
                    <a:pt x="0" y="104"/>
                  </a:cubicBezTo>
                  <a:cubicBezTo>
                    <a:pt x="56" y="104"/>
                    <a:pt x="56" y="104"/>
                    <a:pt x="56" y="104"/>
                  </a:cubicBezTo>
                  <a:lnTo>
                    <a:pt x="56" y="96"/>
                  </a:lnTo>
                  <a:close/>
                  <a:moveTo>
                    <a:pt x="104" y="48"/>
                  </a:moveTo>
                  <a:cubicBezTo>
                    <a:pt x="104" y="46"/>
                    <a:pt x="102" y="44"/>
                    <a:pt x="100" y="44"/>
                  </a:cubicBezTo>
                  <a:cubicBezTo>
                    <a:pt x="98" y="44"/>
                    <a:pt x="96" y="46"/>
                    <a:pt x="96" y="48"/>
                  </a:cubicBezTo>
                  <a:cubicBezTo>
                    <a:pt x="96" y="50"/>
                    <a:pt x="98" y="52"/>
                    <a:pt x="100" y="52"/>
                  </a:cubicBezTo>
                  <a:cubicBezTo>
                    <a:pt x="102" y="52"/>
                    <a:pt x="104" y="50"/>
                    <a:pt x="104" y="48"/>
                  </a:cubicBezTo>
                  <a:close/>
                  <a:moveTo>
                    <a:pt x="96" y="8"/>
                  </a:moveTo>
                  <a:cubicBezTo>
                    <a:pt x="96" y="10"/>
                    <a:pt x="98" y="12"/>
                    <a:pt x="100" y="12"/>
                  </a:cubicBezTo>
                  <a:cubicBezTo>
                    <a:pt x="102" y="12"/>
                    <a:pt x="104" y="10"/>
                    <a:pt x="104" y="8"/>
                  </a:cubicBezTo>
                  <a:cubicBezTo>
                    <a:pt x="104" y="6"/>
                    <a:pt x="102" y="4"/>
                    <a:pt x="100" y="4"/>
                  </a:cubicBezTo>
                  <a:cubicBezTo>
                    <a:pt x="98" y="4"/>
                    <a:pt x="96" y="6"/>
                    <a:pt x="96"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245"/>
            <p:cNvSpPr>
              <a:spLocks noEditPoints="1"/>
            </p:cNvSpPr>
            <p:nvPr/>
          </p:nvSpPr>
          <p:spPr bwMode="auto">
            <a:xfrm>
              <a:off x="3966853" y="4986483"/>
              <a:ext cx="343891" cy="343891"/>
            </a:xfrm>
            <a:custGeom>
              <a:avLst/>
              <a:gdLst>
                <a:gd name="T0" fmla="*/ 80 w 104"/>
                <a:gd name="T1" fmla="*/ 52 h 104"/>
                <a:gd name="T2" fmla="*/ 64 w 104"/>
                <a:gd name="T3" fmla="*/ 52 h 104"/>
                <a:gd name="T4" fmla="*/ 64 w 104"/>
                <a:gd name="T5" fmla="*/ 96 h 104"/>
                <a:gd name="T6" fmla="*/ 72 w 104"/>
                <a:gd name="T7" fmla="*/ 104 h 104"/>
                <a:gd name="T8" fmla="*/ 84 w 104"/>
                <a:gd name="T9" fmla="*/ 104 h 104"/>
                <a:gd name="T10" fmla="*/ 88 w 104"/>
                <a:gd name="T11" fmla="*/ 100 h 104"/>
                <a:gd name="T12" fmla="*/ 104 w 104"/>
                <a:gd name="T13" fmla="*/ 88 h 104"/>
                <a:gd name="T14" fmla="*/ 104 w 104"/>
                <a:gd name="T15" fmla="*/ 68 h 104"/>
                <a:gd name="T16" fmla="*/ 52 w 104"/>
                <a:gd name="T17" fmla="*/ 0 h 104"/>
                <a:gd name="T18" fmla="*/ 0 w 104"/>
                <a:gd name="T19" fmla="*/ 68 h 104"/>
                <a:gd name="T20" fmla="*/ 0 w 104"/>
                <a:gd name="T21" fmla="*/ 88 h 104"/>
                <a:gd name="T22" fmla="*/ 16 w 104"/>
                <a:gd name="T23" fmla="*/ 100 h 104"/>
                <a:gd name="T24" fmla="*/ 20 w 104"/>
                <a:gd name="T25" fmla="*/ 104 h 104"/>
                <a:gd name="T26" fmla="*/ 32 w 104"/>
                <a:gd name="T27" fmla="*/ 104 h 104"/>
                <a:gd name="T28" fmla="*/ 40 w 104"/>
                <a:gd name="T29" fmla="*/ 96 h 104"/>
                <a:gd name="T30" fmla="*/ 36 w 104"/>
                <a:gd name="T31" fmla="*/ 52 h 104"/>
                <a:gd name="T32" fmla="*/ 24 w 104"/>
                <a:gd name="T33" fmla="*/ 52 h 104"/>
                <a:gd name="T34" fmla="*/ 16 w 104"/>
                <a:gd name="T35" fmla="*/ 52 h 104"/>
                <a:gd name="T36" fmla="*/ 12 w 104"/>
                <a:gd name="T37" fmla="*/ 56 h 104"/>
                <a:gd name="T38" fmla="*/ 8 w 104"/>
                <a:gd name="T39" fmla="*/ 52 h 104"/>
                <a:gd name="T40" fmla="*/ 96 w 104"/>
                <a:gd name="T41" fmla="*/ 52 h 104"/>
                <a:gd name="T42" fmla="*/ 92 w 104"/>
                <a:gd name="T43" fmla="*/ 56 h 104"/>
                <a:gd name="T44" fmla="*/ 88 w 104"/>
                <a:gd name="T45" fmla="*/ 52 h 104"/>
                <a:gd name="T46" fmla="*/ 80 w 104"/>
                <a:gd name="T47" fmla="*/ 96 h 104"/>
                <a:gd name="T48" fmla="*/ 72 w 104"/>
                <a:gd name="T49" fmla="*/ 60 h 104"/>
                <a:gd name="T50" fmla="*/ 80 w 104"/>
                <a:gd name="T51" fmla="*/ 96 h 104"/>
                <a:gd name="T52" fmla="*/ 32 w 104"/>
                <a:gd name="T53" fmla="*/ 60 h 104"/>
                <a:gd name="T54" fmla="*/ 24 w 104"/>
                <a:gd name="T55" fmla="*/ 96 h 104"/>
                <a:gd name="T56" fmla="*/ 12 w 104"/>
                <a:gd name="T57" fmla="*/ 64 h 104"/>
                <a:gd name="T58" fmla="*/ 16 w 104"/>
                <a:gd name="T59" fmla="*/ 92 h 104"/>
                <a:gd name="T60" fmla="*/ 8 w 104"/>
                <a:gd name="T61" fmla="*/ 88 h 104"/>
                <a:gd name="T62" fmla="*/ 8 w 104"/>
                <a:gd name="T63" fmla="*/ 68 h 104"/>
                <a:gd name="T64" fmla="*/ 92 w 104"/>
                <a:gd name="T65" fmla="*/ 64 h 104"/>
                <a:gd name="T66" fmla="*/ 96 w 104"/>
                <a:gd name="T67" fmla="*/ 72 h 104"/>
                <a:gd name="T68" fmla="*/ 92 w 104"/>
                <a:gd name="T69" fmla="*/ 92 h 104"/>
                <a:gd name="T70" fmla="*/ 88 w 104"/>
                <a:gd name="T7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04">
                  <a:moveTo>
                    <a:pt x="84" y="52"/>
                  </a:moveTo>
                  <a:cubicBezTo>
                    <a:pt x="80" y="52"/>
                    <a:pt x="80" y="52"/>
                    <a:pt x="80" y="52"/>
                  </a:cubicBezTo>
                  <a:cubicBezTo>
                    <a:pt x="72" y="52"/>
                    <a:pt x="72" y="52"/>
                    <a:pt x="72" y="52"/>
                  </a:cubicBezTo>
                  <a:cubicBezTo>
                    <a:pt x="64" y="52"/>
                    <a:pt x="64" y="52"/>
                    <a:pt x="64" y="52"/>
                  </a:cubicBezTo>
                  <a:cubicBezTo>
                    <a:pt x="64" y="60"/>
                    <a:pt x="64" y="60"/>
                    <a:pt x="64" y="60"/>
                  </a:cubicBezTo>
                  <a:cubicBezTo>
                    <a:pt x="64" y="96"/>
                    <a:pt x="64" y="96"/>
                    <a:pt x="64" y="96"/>
                  </a:cubicBezTo>
                  <a:cubicBezTo>
                    <a:pt x="64" y="104"/>
                    <a:pt x="64" y="104"/>
                    <a:pt x="64" y="104"/>
                  </a:cubicBezTo>
                  <a:cubicBezTo>
                    <a:pt x="72" y="104"/>
                    <a:pt x="72" y="104"/>
                    <a:pt x="72" y="104"/>
                  </a:cubicBezTo>
                  <a:cubicBezTo>
                    <a:pt x="80" y="104"/>
                    <a:pt x="80" y="104"/>
                    <a:pt x="80" y="104"/>
                  </a:cubicBezTo>
                  <a:cubicBezTo>
                    <a:pt x="84" y="104"/>
                    <a:pt x="84" y="104"/>
                    <a:pt x="84" y="104"/>
                  </a:cubicBezTo>
                  <a:cubicBezTo>
                    <a:pt x="88" y="104"/>
                    <a:pt x="88" y="104"/>
                    <a:pt x="88" y="104"/>
                  </a:cubicBezTo>
                  <a:cubicBezTo>
                    <a:pt x="88" y="100"/>
                    <a:pt x="88" y="100"/>
                    <a:pt x="88" y="100"/>
                  </a:cubicBezTo>
                  <a:cubicBezTo>
                    <a:pt x="92" y="100"/>
                    <a:pt x="92" y="100"/>
                    <a:pt x="92" y="100"/>
                  </a:cubicBezTo>
                  <a:cubicBezTo>
                    <a:pt x="98" y="100"/>
                    <a:pt x="104" y="94"/>
                    <a:pt x="104" y="88"/>
                  </a:cubicBezTo>
                  <a:cubicBezTo>
                    <a:pt x="104" y="72"/>
                    <a:pt x="104" y="72"/>
                    <a:pt x="104" y="72"/>
                  </a:cubicBezTo>
                  <a:cubicBezTo>
                    <a:pt x="104" y="68"/>
                    <a:pt x="104" y="68"/>
                    <a:pt x="104" y="68"/>
                  </a:cubicBezTo>
                  <a:cubicBezTo>
                    <a:pt x="104" y="52"/>
                    <a:pt x="104" y="52"/>
                    <a:pt x="104" y="52"/>
                  </a:cubicBezTo>
                  <a:cubicBezTo>
                    <a:pt x="104" y="23"/>
                    <a:pt x="80" y="0"/>
                    <a:pt x="52" y="0"/>
                  </a:cubicBezTo>
                  <a:cubicBezTo>
                    <a:pt x="23" y="0"/>
                    <a:pt x="0" y="23"/>
                    <a:pt x="0" y="52"/>
                  </a:cubicBezTo>
                  <a:cubicBezTo>
                    <a:pt x="0" y="68"/>
                    <a:pt x="0" y="68"/>
                    <a:pt x="0" y="68"/>
                  </a:cubicBezTo>
                  <a:cubicBezTo>
                    <a:pt x="0" y="72"/>
                    <a:pt x="0" y="72"/>
                    <a:pt x="0" y="72"/>
                  </a:cubicBezTo>
                  <a:cubicBezTo>
                    <a:pt x="0" y="88"/>
                    <a:pt x="0" y="88"/>
                    <a:pt x="0" y="88"/>
                  </a:cubicBezTo>
                  <a:cubicBezTo>
                    <a:pt x="0" y="94"/>
                    <a:pt x="5" y="100"/>
                    <a:pt x="12" y="100"/>
                  </a:cubicBezTo>
                  <a:cubicBezTo>
                    <a:pt x="16" y="100"/>
                    <a:pt x="16" y="100"/>
                    <a:pt x="16" y="100"/>
                  </a:cubicBezTo>
                  <a:cubicBezTo>
                    <a:pt x="16" y="104"/>
                    <a:pt x="16" y="104"/>
                    <a:pt x="16" y="104"/>
                  </a:cubicBezTo>
                  <a:cubicBezTo>
                    <a:pt x="20" y="104"/>
                    <a:pt x="20" y="104"/>
                    <a:pt x="20" y="104"/>
                  </a:cubicBezTo>
                  <a:cubicBezTo>
                    <a:pt x="24" y="104"/>
                    <a:pt x="24" y="104"/>
                    <a:pt x="24" y="104"/>
                  </a:cubicBezTo>
                  <a:cubicBezTo>
                    <a:pt x="32" y="104"/>
                    <a:pt x="32" y="104"/>
                    <a:pt x="32" y="104"/>
                  </a:cubicBezTo>
                  <a:cubicBezTo>
                    <a:pt x="40" y="104"/>
                    <a:pt x="40" y="104"/>
                    <a:pt x="40" y="104"/>
                  </a:cubicBezTo>
                  <a:cubicBezTo>
                    <a:pt x="40" y="96"/>
                    <a:pt x="40" y="96"/>
                    <a:pt x="40" y="96"/>
                  </a:cubicBezTo>
                  <a:cubicBezTo>
                    <a:pt x="40" y="52"/>
                    <a:pt x="40" y="52"/>
                    <a:pt x="40" y="52"/>
                  </a:cubicBezTo>
                  <a:cubicBezTo>
                    <a:pt x="36" y="52"/>
                    <a:pt x="36" y="52"/>
                    <a:pt x="36" y="52"/>
                  </a:cubicBezTo>
                  <a:cubicBezTo>
                    <a:pt x="32" y="52"/>
                    <a:pt x="32" y="52"/>
                    <a:pt x="32" y="52"/>
                  </a:cubicBezTo>
                  <a:cubicBezTo>
                    <a:pt x="24" y="52"/>
                    <a:pt x="24" y="52"/>
                    <a:pt x="24" y="52"/>
                  </a:cubicBezTo>
                  <a:cubicBezTo>
                    <a:pt x="20" y="52"/>
                    <a:pt x="20" y="52"/>
                    <a:pt x="20" y="52"/>
                  </a:cubicBezTo>
                  <a:cubicBezTo>
                    <a:pt x="16" y="52"/>
                    <a:pt x="16" y="52"/>
                    <a:pt x="16" y="52"/>
                  </a:cubicBezTo>
                  <a:cubicBezTo>
                    <a:pt x="16" y="56"/>
                    <a:pt x="16" y="56"/>
                    <a:pt x="16" y="56"/>
                  </a:cubicBezTo>
                  <a:cubicBezTo>
                    <a:pt x="12" y="56"/>
                    <a:pt x="12" y="56"/>
                    <a:pt x="12" y="56"/>
                  </a:cubicBezTo>
                  <a:cubicBezTo>
                    <a:pt x="10" y="56"/>
                    <a:pt x="9" y="56"/>
                    <a:pt x="8" y="56"/>
                  </a:cubicBezTo>
                  <a:cubicBezTo>
                    <a:pt x="8" y="52"/>
                    <a:pt x="8" y="52"/>
                    <a:pt x="8" y="52"/>
                  </a:cubicBezTo>
                  <a:cubicBezTo>
                    <a:pt x="8" y="27"/>
                    <a:pt x="27" y="8"/>
                    <a:pt x="52" y="8"/>
                  </a:cubicBezTo>
                  <a:cubicBezTo>
                    <a:pt x="76" y="8"/>
                    <a:pt x="96" y="27"/>
                    <a:pt x="96" y="52"/>
                  </a:cubicBezTo>
                  <a:cubicBezTo>
                    <a:pt x="96" y="56"/>
                    <a:pt x="96" y="56"/>
                    <a:pt x="96" y="56"/>
                  </a:cubicBezTo>
                  <a:cubicBezTo>
                    <a:pt x="94" y="56"/>
                    <a:pt x="93" y="56"/>
                    <a:pt x="92" y="56"/>
                  </a:cubicBezTo>
                  <a:cubicBezTo>
                    <a:pt x="88" y="56"/>
                    <a:pt x="88" y="56"/>
                    <a:pt x="88" y="56"/>
                  </a:cubicBezTo>
                  <a:cubicBezTo>
                    <a:pt x="88" y="52"/>
                    <a:pt x="88" y="52"/>
                    <a:pt x="88" y="52"/>
                  </a:cubicBezTo>
                  <a:lnTo>
                    <a:pt x="84" y="52"/>
                  </a:lnTo>
                  <a:close/>
                  <a:moveTo>
                    <a:pt x="80" y="96"/>
                  </a:moveTo>
                  <a:cubicBezTo>
                    <a:pt x="72" y="96"/>
                    <a:pt x="72" y="96"/>
                    <a:pt x="72" y="96"/>
                  </a:cubicBezTo>
                  <a:cubicBezTo>
                    <a:pt x="72" y="60"/>
                    <a:pt x="72" y="60"/>
                    <a:pt x="72" y="60"/>
                  </a:cubicBezTo>
                  <a:cubicBezTo>
                    <a:pt x="80" y="60"/>
                    <a:pt x="80" y="60"/>
                    <a:pt x="80" y="60"/>
                  </a:cubicBezTo>
                  <a:lnTo>
                    <a:pt x="80" y="96"/>
                  </a:lnTo>
                  <a:close/>
                  <a:moveTo>
                    <a:pt x="24" y="60"/>
                  </a:moveTo>
                  <a:cubicBezTo>
                    <a:pt x="32" y="60"/>
                    <a:pt x="32" y="60"/>
                    <a:pt x="32" y="60"/>
                  </a:cubicBezTo>
                  <a:cubicBezTo>
                    <a:pt x="32" y="96"/>
                    <a:pt x="32" y="96"/>
                    <a:pt x="32" y="96"/>
                  </a:cubicBezTo>
                  <a:cubicBezTo>
                    <a:pt x="24" y="96"/>
                    <a:pt x="24" y="96"/>
                    <a:pt x="24" y="96"/>
                  </a:cubicBezTo>
                  <a:lnTo>
                    <a:pt x="24" y="60"/>
                  </a:lnTo>
                  <a:close/>
                  <a:moveTo>
                    <a:pt x="12" y="64"/>
                  </a:moveTo>
                  <a:cubicBezTo>
                    <a:pt x="16" y="64"/>
                    <a:pt x="16" y="64"/>
                    <a:pt x="16" y="64"/>
                  </a:cubicBezTo>
                  <a:cubicBezTo>
                    <a:pt x="16" y="92"/>
                    <a:pt x="16" y="92"/>
                    <a:pt x="16" y="92"/>
                  </a:cubicBezTo>
                  <a:cubicBezTo>
                    <a:pt x="12" y="92"/>
                    <a:pt x="12" y="92"/>
                    <a:pt x="12" y="92"/>
                  </a:cubicBezTo>
                  <a:cubicBezTo>
                    <a:pt x="9" y="92"/>
                    <a:pt x="8" y="90"/>
                    <a:pt x="8" y="88"/>
                  </a:cubicBezTo>
                  <a:cubicBezTo>
                    <a:pt x="8" y="72"/>
                    <a:pt x="8" y="72"/>
                    <a:pt x="8" y="72"/>
                  </a:cubicBezTo>
                  <a:cubicBezTo>
                    <a:pt x="8" y="68"/>
                    <a:pt x="8" y="68"/>
                    <a:pt x="8" y="68"/>
                  </a:cubicBezTo>
                  <a:cubicBezTo>
                    <a:pt x="8" y="65"/>
                    <a:pt x="9" y="64"/>
                    <a:pt x="12" y="64"/>
                  </a:cubicBezTo>
                  <a:close/>
                  <a:moveTo>
                    <a:pt x="92" y="64"/>
                  </a:moveTo>
                  <a:cubicBezTo>
                    <a:pt x="94" y="64"/>
                    <a:pt x="96" y="65"/>
                    <a:pt x="96" y="68"/>
                  </a:cubicBezTo>
                  <a:cubicBezTo>
                    <a:pt x="96" y="72"/>
                    <a:pt x="96" y="72"/>
                    <a:pt x="96" y="72"/>
                  </a:cubicBezTo>
                  <a:cubicBezTo>
                    <a:pt x="96" y="88"/>
                    <a:pt x="96" y="88"/>
                    <a:pt x="96" y="88"/>
                  </a:cubicBezTo>
                  <a:cubicBezTo>
                    <a:pt x="96" y="90"/>
                    <a:pt x="94" y="92"/>
                    <a:pt x="92" y="92"/>
                  </a:cubicBezTo>
                  <a:cubicBezTo>
                    <a:pt x="88" y="92"/>
                    <a:pt x="88" y="92"/>
                    <a:pt x="88" y="92"/>
                  </a:cubicBezTo>
                  <a:cubicBezTo>
                    <a:pt x="88" y="64"/>
                    <a:pt x="88" y="64"/>
                    <a:pt x="88" y="64"/>
                  </a:cubicBezTo>
                  <a:lnTo>
                    <a:pt x="92" y="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noEditPoints="1"/>
            </p:cNvSpPr>
            <p:nvPr/>
          </p:nvSpPr>
          <p:spPr bwMode="auto">
            <a:xfrm>
              <a:off x="2194145" y="4988580"/>
              <a:ext cx="247434" cy="339697"/>
            </a:xfrm>
            <a:custGeom>
              <a:avLst/>
              <a:gdLst>
                <a:gd name="T0" fmla="*/ 0 w 177"/>
                <a:gd name="T1" fmla="*/ 243 h 243"/>
                <a:gd name="T2" fmla="*/ 177 w 177"/>
                <a:gd name="T3" fmla="*/ 123 h 243"/>
                <a:gd name="T4" fmla="*/ 0 w 177"/>
                <a:gd name="T5" fmla="*/ 0 h 243"/>
                <a:gd name="T6" fmla="*/ 0 w 177"/>
                <a:gd name="T7" fmla="*/ 243 h 243"/>
                <a:gd name="T8" fmla="*/ 19 w 177"/>
                <a:gd name="T9" fmla="*/ 35 h 243"/>
                <a:gd name="T10" fmla="*/ 144 w 177"/>
                <a:gd name="T11" fmla="*/ 123 h 243"/>
                <a:gd name="T12" fmla="*/ 19 w 177"/>
                <a:gd name="T13" fmla="*/ 208 h 243"/>
                <a:gd name="T14" fmla="*/ 19 w 177"/>
                <a:gd name="T15" fmla="*/ 35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43">
                  <a:moveTo>
                    <a:pt x="0" y="243"/>
                  </a:moveTo>
                  <a:lnTo>
                    <a:pt x="177" y="123"/>
                  </a:lnTo>
                  <a:lnTo>
                    <a:pt x="0" y="0"/>
                  </a:lnTo>
                  <a:lnTo>
                    <a:pt x="0" y="243"/>
                  </a:lnTo>
                  <a:close/>
                  <a:moveTo>
                    <a:pt x="19" y="35"/>
                  </a:moveTo>
                  <a:lnTo>
                    <a:pt x="144" y="123"/>
                  </a:lnTo>
                  <a:lnTo>
                    <a:pt x="19" y="208"/>
                  </a:lnTo>
                  <a:lnTo>
                    <a:pt x="19" y="3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noEditPoints="1"/>
            </p:cNvSpPr>
            <p:nvPr/>
          </p:nvSpPr>
          <p:spPr bwMode="auto">
            <a:xfrm>
              <a:off x="10272380" y="5004656"/>
              <a:ext cx="412390" cy="307544"/>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273"/>
            <p:cNvSpPr>
              <a:spLocks noEditPoints="1"/>
            </p:cNvSpPr>
            <p:nvPr/>
          </p:nvSpPr>
          <p:spPr bwMode="auto">
            <a:xfrm>
              <a:off x="1324064" y="5021431"/>
              <a:ext cx="290769" cy="273994"/>
            </a:xfrm>
            <a:custGeom>
              <a:avLst/>
              <a:gdLst>
                <a:gd name="T0" fmla="*/ 3 w 208"/>
                <a:gd name="T1" fmla="*/ 158 h 196"/>
                <a:gd name="T2" fmla="*/ 206 w 208"/>
                <a:gd name="T3" fmla="*/ 158 h 196"/>
                <a:gd name="T4" fmla="*/ 104 w 208"/>
                <a:gd name="T5" fmla="*/ 0 h 196"/>
                <a:gd name="T6" fmla="*/ 3 w 208"/>
                <a:gd name="T7" fmla="*/ 158 h 196"/>
                <a:gd name="T8" fmla="*/ 36 w 208"/>
                <a:gd name="T9" fmla="*/ 139 h 196"/>
                <a:gd name="T10" fmla="*/ 104 w 208"/>
                <a:gd name="T11" fmla="*/ 35 h 196"/>
                <a:gd name="T12" fmla="*/ 173 w 208"/>
                <a:gd name="T13" fmla="*/ 139 h 196"/>
                <a:gd name="T14" fmla="*/ 36 w 208"/>
                <a:gd name="T15" fmla="*/ 139 h 196"/>
                <a:gd name="T16" fmla="*/ 0 w 208"/>
                <a:gd name="T17" fmla="*/ 177 h 196"/>
                <a:gd name="T18" fmla="*/ 208 w 208"/>
                <a:gd name="T19" fmla="*/ 177 h 196"/>
                <a:gd name="T20" fmla="*/ 208 w 208"/>
                <a:gd name="T21" fmla="*/ 196 h 196"/>
                <a:gd name="T22" fmla="*/ 0 w 208"/>
                <a:gd name="T23" fmla="*/ 196 h 196"/>
                <a:gd name="T24" fmla="*/ 0 w 208"/>
                <a:gd name="T25" fmla="*/ 17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96">
                  <a:moveTo>
                    <a:pt x="3" y="158"/>
                  </a:moveTo>
                  <a:lnTo>
                    <a:pt x="206" y="158"/>
                  </a:lnTo>
                  <a:lnTo>
                    <a:pt x="104" y="0"/>
                  </a:lnTo>
                  <a:lnTo>
                    <a:pt x="3" y="158"/>
                  </a:lnTo>
                  <a:close/>
                  <a:moveTo>
                    <a:pt x="36" y="139"/>
                  </a:moveTo>
                  <a:lnTo>
                    <a:pt x="104" y="35"/>
                  </a:lnTo>
                  <a:lnTo>
                    <a:pt x="173" y="139"/>
                  </a:lnTo>
                  <a:lnTo>
                    <a:pt x="36" y="139"/>
                  </a:lnTo>
                  <a:close/>
                  <a:moveTo>
                    <a:pt x="0" y="177"/>
                  </a:moveTo>
                  <a:lnTo>
                    <a:pt x="208" y="177"/>
                  </a:lnTo>
                  <a:lnTo>
                    <a:pt x="208" y="196"/>
                  </a:lnTo>
                  <a:lnTo>
                    <a:pt x="0" y="196"/>
                  </a:lnTo>
                  <a:lnTo>
                    <a:pt x="0" y="1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noEditPoints="1"/>
            </p:cNvSpPr>
            <p:nvPr/>
          </p:nvSpPr>
          <p:spPr bwMode="auto">
            <a:xfrm>
              <a:off x="443490" y="1888934"/>
              <a:ext cx="290769" cy="397012"/>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auto">
            <a:xfrm>
              <a:off x="10178407" y="1915495"/>
              <a:ext cx="422175" cy="34389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5"/>
            <p:cNvSpPr>
              <a:spLocks noEditPoints="1"/>
            </p:cNvSpPr>
            <p:nvPr/>
          </p:nvSpPr>
          <p:spPr bwMode="auto">
            <a:xfrm>
              <a:off x="9417452" y="1968616"/>
              <a:ext cx="430562" cy="237648"/>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noEditPoints="1"/>
            </p:cNvSpPr>
            <p:nvPr/>
          </p:nvSpPr>
          <p:spPr bwMode="auto">
            <a:xfrm>
              <a:off x="8559180" y="1928775"/>
              <a:ext cx="383033" cy="317330"/>
            </a:xfrm>
            <a:custGeom>
              <a:avLst/>
              <a:gdLst>
                <a:gd name="T0" fmla="*/ 0 w 116"/>
                <a:gd name="T1" fmla="*/ 96 h 96"/>
                <a:gd name="T2" fmla="*/ 78 w 116"/>
                <a:gd name="T3" fmla="*/ 80 h 96"/>
                <a:gd name="T4" fmla="*/ 112 w 116"/>
                <a:gd name="T5" fmla="*/ 80 h 96"/>
                <a:gd name="T6" fmla="*/ 116 w 116"/>
                <a:gd name="T7" fmla="*/ 8 h 96"/>
                <a:gd name="T8" fmla="*/ 108 w 116"/>
                <a:gd name="T9" fmla="*/ 0 h 96"/>
                <a:gd name="T10" fmla="*/ 64 w 116"/>
                <a:gd name="T11" fmla="*/ 0 h 96"/>
                <a:gd name="T12" fmla="*/ 64 w 116"/>
                <a:gd name="T13" fmla="*/ 16 h 96"/>
                <a:gd name="T14" fmla="*/ 8 w 116"/>
                <a:gd name="T15" fmla="*/ 20 h 96"/>
                <a:gd name="T16" fmla="*/ 8 w 116"/>
                <a:gd name="T17" fmla="*/ 56 h 96"/>
                <a:gd name="T18" fmla="*/ 16 w 116"/>
                <a:gd name="T19" fmla="*/ 64 h 96"/>
                <a:gd name="T20" fmla="*/ 40 w 116"/>
                <a:gd name="T21" fmla="*/ 72 h 96"/>
                <a:gd name="T22" fmla="*/ 108 w 116"/>
                <a:gd name="T23" fmla="*/ 72 h 96"/>
                <a:gd name="T24" fmla="*/ 72 w 116"/>
                <a:gd name="T25" fmla="*/ 64 h 96"/>
                <a:gd name="T26" fmla="*/ 80 w 116"/>
                <a:gd name="T27" fmla="*/ 56 h 96"/>
                <a:gd name="T28" fmla="*/ 108 w 116"/>
                <a:gd name="T29" fmla="*/ 72 h 96"/>
                <a:gd name="T30" fmla="*/ 80 w 116"/>
                <a:gd name="T31" fmla="*/ 48 h 96"/>
                <a:gd name="T32" fmla="*/ 108 w 116"/>
                <a:gd name="T33" fmla="*/ 32 h 96"/>
                <a:gd name="T34" fmla="*/ 72 w 116"/>
                <a:gd name="T35" fmla="*/ 8 h 96"/>
                <a:gd name="T36" fmla="*/ 108 w 116"/>
                <a:gd name="T37" fmla="*/ 24 h 96"/>
                <a:gd name="T38" fmla="*/ 80 w 116"/>
                <a:gd name="T39" fmla="*/ 20 h 96"/>
                <a:gd name="T40" fmla="*/ 72 w 116"/>
                <a:gd name="T41" fmla="*/ 16 h 96"/>
                <a:gd name="T42" fmla="*/ 16 w 116"/>
                <a:gd name="T43" fmla="*/ 56 h 96"/>
                <a:gd name="T44" fmla="*/ 72 w 116"/>
                <a:gd name="T45" fmla="*/ 24 h 96"/>
                <a:gd name="T46" fmla="*/ 64 w 116"/>
                <a:gd name="T47" fmla="*/ 56 h 96"/>
                <a:gd name="T48" fmla="*/ 64 w 116"/>
                <a:gd name="T49" fmla="*/ 64 h 96"/>
                <a:gd name="T50" fmla="*/ 48 w 116"/>
                <a:gd name="T51" fmla="*/ 72 h 96"/>
                <a:gd name="T52" fmla="*/ 64 w 116"/>
                <a:gd name="T53" fmla="*/ 64 h 96"/>
                <a:gd name="T54" fmla="*/ 64 w 116"/>
                <a:gd name="T55" fmla="*/ 80 h 96"/>
                <a:gd name="T56" fmla="*/ 73 w 116"/>
                <a:gd name="T57" fmla="*/ 88 h 96"/>
                <a:gd name="T58" fmla="*/ 20 w 116"/>
                <a:gd name="T59" fmla="*/ 80 h 96"/>
                <a:gd name="T60" fmla="*/ 48 w 116"/>
                <a:gd name="T61" fmla="*/ 80 h 96"/>
                <a:gd name="T62" fmla="*/ 96 w 116"/>
                <a:gd name="T63" fmla="*/ 96 h 96"/>
                <a:gd name="T64" fmla="*/ 112 w 116"/>
                <a:gd name="T65" fmla="*/ 96 h 96"/>
                <a:gd name="T66" fmla="*/ 96 w 116"/>
                <a:gd name="T67" fmla="*/ 20 h 96"/>
                <a:gd name="T68" fmla="*/ 104 w 116"/>
                <a:gd name="T6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96">
                  <a:moveTo>
                    <a:pt x="16" y="72"/>
                  </a:moveTo>
                  <a:cubicBezTo>
                    <a:pt x="0" y="96"/>
                    <a:pt x="0" y="96"/>
                    <a:pt x="0" y="96"/>
                  </a:cubicBezTo>
                  <a:cubicBezTo>
                    <a:pt x="88" y="96"/>
                    <a:pt x="88" y="96"/>
                    <a:pt x="88" y="96"/>
                  </a:cubicBezTo>
                  <a:cubicBezTo>
                    <a:pt x="78" y="80"/>
                    <a:pt x="78" y="80"/>
                    <a:pt x="78" y="80"/>
                  </a:cubicBezTo>
                  <a:cubicBezTo>
                    <a:pt x="108" y="80"/>
                    <a:pt x="108" y="80"/>
                    <a:pt x="108" y="80"/>
                  </a:cubicBezTo>
                  <a:cubicBezTo>
                    <a:pt x="112" y="80"/>
                    <a:pt x="112" y="80"/>
                    <a:pt x="112" y="80"/>
                  </a:cubicBezTo>
                  <a:cubicBezTo>
                    <a:pt x="116" y="80"/>
                    <a:pt x="116" y="80"/>
                    <a:pt x="116" y="80"/>
                  </a:cubicBezTo>
                  <a:cubicBezTo>
                    <a:pt x="116" y="8"/>
                    <a:pt x="116" y="8"/>
                    <a:pt x="116" y="8"/>
                  </a:cubicBezTo>
                  <a:cubicBezTo>
                    <a:pt x="116" y="0"/>
                    <a:pt x="116" y="0"/>
                    <a:pt x="116" y="0"/>
                  </a:cubicBezTo>
                  <a:cubicBezTo>
                    <a:pt x="108" y="0"/>
                    <a:pt x="108" y="0"/>
                    <a:pt x="108" y="0"/>
                  </a:cubicBezTo>
                  <a:cubicBezTo>
                    <a:pt x="72" y="0"/>
                    <a:pt x="72" y="0"/>
                    <a:pt x="72" y="0"/>
                  </a:cubicBezTo>
                  <a:cubicBezTo>
                    <a:pt x="64" y="0"/>
                    <a:pt x="64" y="0"/>
                    <a:pt x="64" y="0"/>
                  </a:cubicBezTo>
                  <a:cubicBezTo>
                    <a:pt x="64" y="8"/>
                    <a:pt x="64" y="8"/>
                    <a:pt x="64" y="8"/>
                  </a:cubicBezTo>
                  <a:cubicBezTo>
                    <a:pt x="64" y="16"/>
                    <a:pt x="64" y="16"/>
                    <a:pt x="64" y="16"/>
                  </a:cubicBezTo>
                  <a:cubicBezTo>
                    <a:pt x="8" y="16"/>
                    <a:pt x="8" y="16"/>
                    <a:pt x="8" y="16"/>
                  </a:cubicBezTo>
                  <a:cubicBezTo>
                    <a:pt x="8" y="20"/>
                    <a:pt x="8" y="20"/>
                    <a:pt x="8" y="20"/>
                  </a:cubicBezTo>
                  <a:cubicBezTo>
                    <a:pt x="8" y="24"/>
                    <a:pt x="8" y="24"/>
                    <a:pt x="8" y="24"/>
                  </a:cubicBezTo>
                  <a:cubicBezTo>
                    <a:pt x="8" y="56"/>
                    <a:pt x="8" y="56"/>
                    <a:pt x="8" y="56"/>
                  </a:cubicBezTo>
                  <a:cubicBezTo>
                    <a:pt x="8" y="64"/>
                    <a:pt x="8" y="64"/>
                    <a:pt x="8" y="64"/>
                  </a:cubicBezTo>
                  <a:cubicBezTo>
                    <a:pt x="16" y="64"/>
                    <a:pt x="16" y="64"/>
                    <a:pt x="16" y="64"/>
                  </a:cubicBezTo>
                  <a:cubicBezTo>
                    <a:pt x="40" y="64"/>
                    <a:pt x="40" y="64"/>
                    <a:pt x="40" y="64"/>
                  </a:cubicBezTo>
                  <a:cubicBezTo>
                    <a:pt x="40" y="72"/>
                    <a:pt x="40" y="72"/>
                    <a:pt x="40" y="72"/>
                  </a:cubicBezTo>
                  <a:lnTo>
                    <a:pt x="16" y="72"/>
                  </a:lnTo>
                  <a:close/>
                  <a:moveTo>
                    <a:pt x="108" y="72"/>
                  </a:moveTo>
                  <a:cubicBezTo>
                    <a:pt x="72" y="72"/>
                    <a:pt x="72" y="72"/>
                    <a:pt x="72" y="72"/>
                  </a:cubicBezTo>
                  <a:cubicBezTo>
                    <a:pt x="72" y="64"/>
                    <a:pt x="72" y="64"/>
                    <a:pt x="72" y="64"/>
                  </a:cubicBezTo>
                  <a:cubicBezTo>
                    <a:pt x="80" y="64"/>
                    <a:pt x="80" y="64"/>
                    <a:pt x="80" y="64"/>
                  </a:cubicBezTo>
                  <a:cubicBezTo>
                    <a:pt x="80" y="56"/>
                    <a:pt x="80" y="56"/>
                    <a:pt x="80" y="56"/>
                  </a:cubicBezTo>
                  <a:cubicBezTo>
                    <a:pt x="108" y="56"/>
                    <a:pt x="108" y="56"/>
                    <a:pt x="108" y="56"/>
                  </a:cubicBezTo>
                  <a:lnTo>
                    <a:pt x="108" y="72"/>
                  </a:lnTo>
                  <a:close/>
                  <a:moveTo>
                    <a:pt x="108" y="48"/>
                  </a:moveTo>
                  <a:cubicBezTo>
                    <a:pt x="80" y="48"/>
                    <a:pt x="80" y="48"/>
                    <a:pt x="80" y="48"/>
                  </a:cubicBezTo>
                  <a:cubicBezTo>
                    <a:pt x="80" y="32"/>
                    <a:pt x="80" y="32"/>
                    <a:pt x="80" y="32"/>
                  </a:cubicBezTo>
                  <a:cubicBezTo>
                    <a:pt x="108" y="32"/>
                    <a:pt x="108" y="32"/>
                    <a:pt x="108" y="32"/>
                  </a:cubicBezTo>
                  <a:lnTo>
                    <a:pt x="108" y="48"/>
                  </a:lnTo>
                  <a:close/>
                  <a:moveTo>
                    <a:pt x="72" y="8"/>
                  </a:moveTo>
                  <a:cubicBezTo>
                    <a:pt x="108" y="8"/>
                    <a:pt x="108" y="8"/>
                    <a:pt x="108" y="8"/>
                  </a:cubicBezTo>
                  <a:cubicBezTo>
                    <a:pt x="108" y="24"/>
                    <a:pt x="108" y="24"/>
                    <a:pt x="108" y="24"/>
                  </a:cubicBezTo>
                  <a:cubicBezTo>
                    <a:pt x="80" y="24"/>
                    <a:pt x="80" y="24"/>
                    <a:pt x="80" y="24"/>
                  </a:cubicBezTo>
                  <a:cubicBezTo>
                    <a:pt x="80" y="20"/>
                    <a:pt x="80" y="20"/>
                    <a:pt x="80" y="20"/>
                  </a:cubicBezTo>
                  <a:cubicBezTo>
                    <a:pt x="80" y="16"/>
                    <a:pt x="80" y="16"/>
                    <a:pt x="80" y="16"/>
                  </a:cubicBezTo>
                  <a:cubicBezTo>
                    <a:pt x="72" y="16"/>
                    <a:pt x="72" y="16"/>
                    <a:pt x="72" y="16"/>
                  </a:cubicBezTo>
                  <a:lnTo>
                    <a:pt x="72" y="8"/>
                  </a:lnTo>
                  <a:close/>
                  <a:moveTo>
                    <a:pt x="16" y="56"/>
                  </a:moveTo>
                  <a:cubicBezTo>
                    <a:pt x="16" y="24"/>
                    <a:pt x="16" y="24"/>
                    <a:pt x="16" y="24"/>
                  </a:cubicBezTo>
                  <a:cubicBezTo>
                    <a:pt x="72" y="24"/>
                    <a:pt x="72" y="24"/>
                    <a:pt x="72" y="24"/>
                  </a:cubicBezTo>
                  <a:cubicBezTo>
                    <a:pt x="72" y="56"/>
                    <a:pt x="72" y="56"/>
                    <a:pt x="72" y="56"/>
                  </a:cubicBezTo>
                  <a:cubicBezTo>
                    <a:pt x="64" y="56"/>
                    <a:pt x="64" y="56"/>
                    <a:pt x="64" y="56"/>
                  </a:cubicBezTo>
                  <a:lnTo>
                    <a:pt x="16" y="56"/>
                  </a:lnTo>
                  <a:close/>
                  <a:moveTo>
                    <a:pt x="64" y="64"/>
                  </a:moveTo>
                  <a:cubicBezTo>
                    <a:pt x="64" y="72"/>
                    <a:pt x="64" y="72"/>
                    <a:pt x="64" y="72"/>
                  </a:cubicBezTo>
                  <a:cubicBezTo>
                    <a:pt x="48" y="72"/>
                    <a:pt x="48" y="72"/>
                    <a:pt x="48" y="72"/>
                  </a:cubicBezTo>
                  <a:cubicBezTo>
                    <a:pt x="48" y="64"/>
                    <a:pt x="48" y="64"/>
                    <a:pt x="48" y="64"/>
                  </a:cubicBezTo>
                  <a:lnTo>
                    <a:pt x="64" y="64"/>
                  </a:lnTo>
                  <a:close/>
                  <a:moveTo>
                    <a:pt x="48" y="80"/>
                  </a:moveTo>
                  <a:cubicBezTo>
                    <a:pt x="64" y="80"/>
                    <a:pt x="64" y="80"/>
                    <a:pt x="64" y="80"/>
                  </a:cubicBezTo>
                  <a:cubicBezTo>
                    <a:pt x="68" y="80"/>
                    <a:pt x="68" y="80"/>
                    <a:pt x="68" y="80"/>
                  </a:cubicBezTo>
                  <a:cubicBezTo>
                    <a:pt x="73" y="88"/>
                    <a:pt x="73" y="88"/>
                    <a:pt x="73" y="88"/>
                  </a:cubicBezTo>
                  <a:cubicBezTo>
                    <a:pt x="15" y="88"/>
                    <a:pt x="15" y="88"/>
                    <a:pt x="15" y="88"/>
                  </a:cubicBezTo>
                  <a:cubicBezTo>
                    <a:pt x="20" y="80"/>
                    <a:pt x="20" y="80"/>
                    <a:pt x="20" y="80"/>
                  </a:cubicBezTo>
                  <a:cubicBezTo>
                    <a:pt x="40" y="80"/>
                    <a:pt x="40" y="80"/>
                    <a:pt x="40" y="80"/>
                  </a:cubicBezTo>
                  <a:lnTo>
                    <a:pt x="48" y="80"/>
                  </a:lnTo>
                  <a:close/>
                  <a:moveTo>
                    <a:pt x="112" y="96"/>
                  </a:moveTo>
                  <a:cubicBezTo>
                    <a:pt x="96" y="96"/>
                    <a:pt x="96" y="96"/>
                    <a:pt x="96" y="96"/>
                  </a:cubicBezTo>
                  <a:cubicBezTo>
                    <a:pt x="96" y="91"/>
                    <a:pt x="100" y="88"/>
                    <a:pt x="104" y="88"/>
                  </a:cubicBezTo>
                  <a:cubicBezTo>
                    <a:pt x="109" y="88"/>
                    <a:pt x="112" y="91"/>
                    <a:pt x="112" y="96"/>
                  </a:cubicBezTo>
                  <a:close/>
                  <a:moveTo>
                    <a:pt x="104" y="20"/>
                  </a:moveTo>
                  <a:cubicBezTo>
                    <a:pt x="96" y="20"/>
                    <a:pt x="96" y="20"/>
                    <a:pt x="96" y="20"/>
                  </a:cubicBezTo>
                  <a:cubicBezTo>
                    <a:pt x="96" y="12"/>
                    <a:pt x="96" y="12"/>
                    <a:pt x="96" y="12"/>
                  </a:cubicBezTo>
                  <a:cubicBezTo>
                    <a:pt x="104" y="12"/>
                    <a:pt x="104" y="12"/>
                    <a:pt x="104" y="12"/>
                  </a:cubicBezTo>
                  <a:lnTo>
                    <a:pt x="104" y="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noEditPoints="1"/>
            </p:cNvSpPr>
            <p:nvPr/>
          </p:nvSpPr>
          <p:spPr bwMode="auto">
            <a:xfrm>
              <a:off x="4851512" y="1951841"/>
              <a:ext cx="422175" cy="271198"/>
            </a:xfrm>
            <a:custGeom>
              <a:avLst/>
              <a:gdLst>
                <a:gd name="T0" fmla="*/ 41 w 128"/>
                <a:gd name="T1" fmla="*/ 17 h 82"/>
                <a:gd name="T2" fmla="*/ 47 w 128"/>
                <a:gd name="T3" fmla="*/ 11 h 82"/>
                <a:gd name="T4" fmla="*/ 36 w 128"/>
                <a:gd name="T5" fmla="*/ 0 h 82"/>
                <a:gd name="T6" fmla="*/ 0 w 128"/>
                <a:gd name="T7" fmla="*/ 36 h 82"/>
                <a:gd name="T8" fmla="*/ 0 w 128"/>
                <a:gd name="T9" fmla="*/ 38 h 82"/>
                <a:gd name="T10" fmla="*/ 0 w 128"/>
                <a:gd name="T11" fmla="*/ 42 h 82"/>
                <a:gd name="T12" fmla="*/ 0 w 128"/>
                <a:gd name="T13" fmla="*/ 46 h 82"/>
                <a:gd name="T14" fmla="*/ 8 w 128"/>
                <a:gd name="T15" fmla="*/ 46 h 82"/>
                <a:gd name="T16" fmla="*/ 8 w 128"/>
                <a:gd name="T17" fmla="*/ 58 h 82"/>
                <a:gd name="T18" fmla="*/ 32 w 128"/>
                <a:gd name="T19" fmla="*/ 82 h 82"/>
                <a:gd name="T20" fmla="*/ 56 w 128"/>
                <a:gd name="T21" fmla="*/ 58 h 82"/>
                <a:gd name="T22" fmla="*/ 56 w 128"/>
                <a:gd name="T23" fmla="*/ 54 h 82"/>
                <a:gd name="T24" fmla="*/ 64 w 128"/>
                <a:gd name="T25" fmla="*/ 46 h 82"/>
                <a:gd name="T26" fmla="*/ 72 w 128"/>
                <a:gd name="T27" fmla="*/ 54 h 82"/>
                <a:gd name="T28" fmla="*/ 72 w 128"/>
                <a:gd name="T29" fmla="*/ 58 h 82"/>
                <a:gd name="T30" fmla="*/ 96 w 128"/>
                <a:gd name="T31" fmla="*/ 82 h 82"/>
                <a:gd name="T32" fmla="*/ 120 w 128"/>
                <a:gd name="T33" fmla="*/ 58 h 82"/>
                <a:gd name="T34" fmla="*/ 120 w 128"/>
                <a:gd name="T35" fmla="*/ 46 h 82"/>
                <a:gd name="T36" fmla="*/ 128 w 128"/>
                <a:gd name="T37" fmla="*/ 46 h 82"/>
                <a:gd name="T38" fmla="*/ 128 w 128"/>
                <a:gd name="T39" fmla="*/ 42 h 82"/>
                <a:gd name="T40" fmla="*/ 128 w 128"/>
                <a:gd name="T41" fmla="*/ 38 h 82"/>
                <a:gd name="T42" fmla="*/ 128 w 128"/>
                <a:gd name="T43" fmla="*/ 36 h 82"/>
                <a:gd name="T44" fmla="*/ 92 w 128"/>
                <a:gd name="T45" fmla="*/ 0 h 82"/>
                <a:gd name="T46" fmla="*/ 81 w 128"/>
                <a:gd name="T47" fmla="*/ 11 h 82"/>
                <a:gd name="T48" fmla="*/ 87 w 128"/>
                <a:gd name="T49" fmla="*/ 17 h 82"/>
                <a:gd name="T50" fmla="*/ 92 w 128"/>
                <a:gd name="T51" fmla="*/ 11 h 82"/>
                <a:gd name="T52" fmla="*/ 119 w 128"/>
                <a:gd name="T53" fmla="*/ 38 h 82"/>
                <a:gd name="T54" fmla="*/ 10 w 128"/>
                <a:gd name="T55" fmla="*/ 38 h 82"/>
                <a:gd name="T56" fmla="*/ 36 w 128"/>
                <a:gd name="T57" fmla="*/ 11 h 82"/>
                <a:gd name="T58" fmla="*/ 41 w 128"/>
                <a:gd name="T59" fmla="*/ 17 h 82"/>
                <a:gd name="T60" fmla="*/ 80 w 128"/>
                <a:gd name="T61" fmla="*/ 46 h 82"/>
                <a:gd name="T62" fmla="*/ 112 w 128"/>
                <a:gd name="T63" fmla="*/ 46 h 82"/>
                <a:gd name="T64" fmla="*/ 112 w 128"/>
                <a:gd name="T65" fmla="*/ 58 h 82"/>
                <a:gd name="T66" fmla="*/ 96 w 128"/>
                <a:gd name="T67" fmla="*/ 74 h 82"/>
                <a:gd name="T68" fmla="*/ 80 w 128"/>
                <a:gd name="T69" fmla="*/ 58 h 82"/>
                <a:gd name="T70" fmla="*/ 80 w 128"/>
                <a:gd name="T71" fmla="*/ 46 h 82"/>
                <a:gd name="T72" fmla="*/ 16 w 128"/>
                <a:gd name="T73" fmla="*/ 46 h 82"/>
                <a:gd name="T74" fmla="*/ 48 w 128"/>
                <a:gd name="T75" fmla="*/ 46 h 82"/>
                <a:gd name="T76" fmla="*/ 48 w 128"/>
                <a:gd name="T77" fmla="*/ 58 h 82"/>
                <a:gd name="T78" fmla="*/ 32 w 128"/>
                <a:gd name="T79" fmla="*/ 74 h 82"/>
                <a:gd name="T80" fmla="*/ 16 w 128"/>
                <a:gd name="T81" fmla="*/ 58 h 82"/>
                <a:gd name="T82" fmla="*/ 16 w 128"/>
                <a:gd name="T8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82">
                  <a:moveTo>
                    <a:pt x="41" y="17"/>
                  </a:moveTo>
                  <a:cubicBezTo>
                    <a:pt x="47" y="11"/>
                    <a:pt x="47" y="11"/>
                    <a:pt x="47" y="11"/>
                  </a:cubicBezTo>
                  <a:cubicBezTo>
                    <a:pt x="36" y="0"/>
                    <a:pt x="36" y="0"/>
                    <a:pt x="36" y="0"/>
                  </a:cubicBezTo>
                  <a:cubicBezTo>
                    <a:pt x="0" y="36"/>
                    <a:pt x="0" y="36"/>
                    <a:pt x="0" y="36"/>
                  </a:cubicBezTo>
                  <a:cubicBezTo>
                    <a:pt x="0" y="38"/>
                    <a:pt x="0" y="38"/>
                    <a:pt x="0" y="38"/>
                  </a:cubicBezTo>
                  <a:cubicBezTo>
                    <a:pt x="0" y="42"/>
                    <a:pt x="0" y="42"/>
                    <a:pt x="0" y="42"/>
                  </a:cubicBezTo>
                  <a:cubicBezTo>
                    <a:pt x="0" y="46"/>
                    <a:pt x="0" y="46"/>
                    <a:pt x="0" y="46"/>
                  </a:cubicBezTo>
                  <a:cubicBezTo>
                    <a:pt x="8" y="46"/>
                    <a:pt x="8" y="46"/>
                    <a:pt x="8" y="46"/>
                  </a:cubicBezTo>
                  <a:cubicBezTo>
                    <a:pt x="8" y="58"/>
                    <a:pt x="8" y="58"/>
                    <a:pt x="8" y="58"/>
                  </a:cubicBezTo>
                  <a:cubicBezTo>
                    <a:pt x="8" y="71"/>
                    <a:pt x="19" y="82"/>
                    <a:pt x="32" y="82"/>
                  </a:cubicBezTo>
                  <a:cubicBezTo>
                    <a:pt x="45" y="82"/>
                    <a:pt x="56" y="71"/>
                    <a:pt x="56" y="58"/>
                  </a:cubicBezTo>
                  <a:cubicBezTo>
                    <a:pt x="56" y="54"/>
                    <a:pt x="56" y="54"/>
                    <a:pt x="56" y="54"/>
                  </a:cubicBezTo>
                  <a:cubicBezTo>
                    <a:pt x="56" y="49"/>
                    <a:pt x="60" y="46"/>
                    <a:pt x="64" y="46"/>
                  </a:cubicBezTo>
                  <a:cubicBezTo>
                    <a:pt x="69" y="46"/>
                    <a:pt x="72" y="49"/>
                    <a:pt x="72" y="54"/>
                  </a:cubicBezTo>
                  <a:cubicBezTo>
                    <a:pt x="72" y="58"/>
                    <a:pt x="72" y="58"/>
                    <a:pt x="72" y="58"/>
                  </a:cubicBezTo>
                  <a:cubicBezTo>
                    <a:pt x="72" y="71"/>
                    <a:pt x="83" y="82"/>
                    <a:pt x="96" y="82"/>
                  </a:cubicBezTo>
                  <a:cubicBezTo>
                    <a:pt x="109" y="82"/>
                    <a:pt x="120" y="71"/>
                    <a:pt x="120" y="58"/>
                  </a:cubicBezTo>
                  <a:cubicBezTo>
                    <a:pt x="120" y="46"/>
                    <a:pt x="120" y="46"/>
                    <a:pt x="120" y="46"/>
                  </a:cubicBezTo>
                  <a:cubicBezTo>
                    <a:pt x="128" y="46"/>
                    <a:pt x="128" y="46"/>
                    <a:pt x="128" y="46"/>
                  </a:cubicBezTo>
                  <a:cubicBezTo>
                    <a:pt x="128" y="42"/>
                    <a:pt x="128" y="42"/>
                    <a:pt x="128" y="42"/>
                  </a:cubicBezTo>
                  <a:cubicBezTo>
                    <a:pt x="128" y="38"/>
                    <a:pt x="128" y="38"/>
                    <a:pt x="128" y="38"/>
                  </a:cubicBezTo>
                  <a:cubicBezTo>
                    <a:pt x="128" y="36"/>
                    <a:pt x="128" y="36"/>
                    <a:pt x="128" y="36"/>
                  </a:cubicBezTo>
                  <a:cubicBezTo>
                    <a:pt x="92" y="0"/>
                    <a:pt x="92" y="0"/>
                    <a:pt x="92" y="0"/>
                  </a:cubicBezTo>
                  <a:cubicBezTo>
                    <a:pt x="81" y="11"/>
                    <a:pt x="81" y="11"/>
                    <a:pt x="81" y="11"/>
                  </a:cubicBezTo>
                  <a:cubicBezTo>
                    <a:pt x="87" y="17"/>
                    <a:pt x="87" y="17"/>
                    <a:pt x="87" y="17"/>
                  </a:cubicBezTo>
                  <a:cubicBezTo>
                    <a:pt x="92" y="11"/>
                    <a:pt x="92" y="11"/>
                    <a:pt x="92" y="11"/>
                  </a:cubicBezTo>
                  <a:cubicBezTo>
                    <a:pt x="119" y="38"/>
                    <a:pt x="119" y="38"/>
                    <a:pt x="119" y="38"/>
                  </a:cubicBezTo>
                  <a:cubicBezTo>
                    <a:pt x="10" y="38"/>
                    <a:pt x="10" y="38"/>
                    <a:pt x="10" y="38"/>
                  </a:cubicBezTo>
                  <a:cubicBezTo>
                    <a:pt x="36" y="11"/>
                    <a:pt x="36" y="11"/>
                    <a:pt x="36" y="11"/>
                  </a:cubicBezTo>
                  <a:lnTo>
                    <a:pt x="41" y="17"/>
                  </a:lnTo>
                  <a:close/>
                  <a:moveTo>
                    <a:pt x="80" y="46"/>
                  </a:moveTo>
                  <a:cubicBezTo>
                    <a:pt x="112" y="46"/>
                    <a:pt x="112" y="46"/>
                    <a:pt x="112" y="46"/>
                  </a:cubicBezTo>
                  <a:cubicBezTo>
                    <a:pt x="112" y="58"/>
                    <a:pt x="112" y="58"/>
                    <a:pt x="112" y="58"/>
                  </a:cubicBezTo>
                  <a:cubicBezTo>
                    <a:pt x="112" y="67"/>
                    <a:pt x="105" y="74"/>
                    <a:pt x="96" y="74"/>
                  </a:cubicBezTo>
                  <a:cubicBezTo>
                    <a:pt x="87" y="74"/>
                    <a:pt x="80" y="67"/>
                    <a:pt x="80" y="58"/>
                  </a:cubicBezTo>
                  <a:lnTo>
                    <a:pt x="80" y="46"/>
                  </a:lnTo>
                  <a:close/>
                  <a:moveTo>
                    <a:pt x="16" y="46"/>
                  </a:moveTo>
                  <a:cubicBezTo>
                    <a:pt x="48" y="46"/>
                    <a:pt x="48" y="46"/>
                    <a:pt x="48" y="46"/>
                  </a:cubicBezTo>
                  <a:cubicBezTo>
                    <a:pt x="48" y="58"/>
                    <a:pt x="48" y="58"/>
                    <a:pt x="48" y="58"/>
                  </a:cubicBezTo>
                  <a:cubicBezTo>
                    <a:pt x="48" y="67"/>
                    <a:pt x="41" y="74"/>
                    <a:pt x="32" y="74"/>
                  </a:cubicBezTo>
                  <a:cubicBezTo>
                    <a:pt x="23" y="74"/>
                    <a:pt x="16" y="67"/>
                    <a:pt x="16" y="58"/>
                  </a:cubicBezTo>
                  <a:lnTo>
                    <a:pt x="16" y="4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noEditPoints="1"/>
            </p:cNvSpPr>
            <p:nvPr/>
          </p:nvSpPr>
          <p:spPr bwMode="auto">
            <a:xfrm>
              <a:off x="7611986" y="1875654"/>
              <a:ext cx="317330" cy="423573"/>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3"/>
            <p:cNvSpPr>
              <a:spLocks noEditPoints="1"/>
            </p:cNvSpPr>
            <p:nvPr/>
          </p:nvSpPr>
          <p:spPr bwMode="auto">
            <a:xfrm>
              <a:off x="4026285" y="1855245"/>
              <a:ext cx="225025" cy="464389"/>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noEditPoints="1"/>
            </p:cNvSpPr>
            <p:nvPr/>
          </p:nvSpPr>
          <p:spPr bwMode="auto">
            <a:xfrm>
              <a:off x="6677550" y="1877750"/>
              <a:ext cx="419379" cy="419379"/>
            </a:xfrm>
            <a:custGeom>
              <a:avLst/>
              <a:gdLst>
                <a:gd name="T0" fmla="*/ 127 w 127"/>
                <a:gd name="T1" fmla="*/ 28 h 127"/>
                <a:gd name="T2" fmla="*/ 99 w 127"/>
                <a:gd name="T3" fmla="*/ 0 h 127"/>
                <a:gd name="T4" fmla="*/ 72 w 127"/>
                <a:gd name="T5" fmla="*/ 24 h 127"/>
                <a:gd name="T6" fmla="*/ 0 w 127"/>
                <a:gd name="T7" fmla="*/ 110 h 127"/>
                <a:gd name="T8" fmla="*/ 17 w 127"/>
                <a:gd name="T9" fmla="*/ 127 h 127"/>
                <a:gd name="T10" fmla="*/ 103 w 127"/>
                <a:gd name="T11" fmla="*/ 56 h 127"/>
                <a:gd name="T12" fmla="*/ 127 w 127"/>
                <a:gd name="T13" fmla="*/ 28 h 127"/>
                <a:gd name="T14" fmla="*/ 99 w 127"/>
                <a:gd name="T15" fmla="*/ 8 h 127"/>
                <a:gd name="T16" fmla="*/ 119 w 127"/>
                <a:gd name="T17" fmla="*/ 28 h 127"/>
                <a:gd name="T18" fmla="*/ 116 w 127"/>
                <a:gd name="T19" fmla="*/ 39 h 127"/>
                <a:gd name="T20" fmla="*/ 88 w 127"/>
                <a:gd name="T21" fmla="*/ 11 h 127"/>
                <a:gd name="T22" fmla="*/ 99 w 127"/>
                <a:gd name="T23" fmla="*/ 8 h 127"/>
                <a:gd name="T24" fmla="*/ 18 w 127"/>
                <a:gd name="T25" fmla="*/ 117 h 127"/>
                <a:gd name="T26" fmla="*/ 11 w 127"/>
                <a:gd name="T27" fmla="*/ 110 h 127"/>
                <a:gd name="T28" fmla="*/ 20 w 127"/>
                <a:gd name="T29" fmla="*/ 98 h 127"/>
                <a:gd name="T30" fmla="*/ 29 w 127"/>
                <a:gd name="T31" fmla="*/ 107 h 127"/>
                <a:gd name="T32" fmla="*/ 18 w 127"/>
                <a:gd name="T33" fmla="*/ 117 h 127"/>
                <a:gd name="T34" fmla="*/ 35 w 127"/>
                <a:gd name="T35" fmla="*/ 102 h 127"/>
                <a:gd name="T36" fmla="*/ 25 w 127"/>
                <a:gd name="T37" fmla="*/ 92 h 127"/>
                <a:gd name="T38" fmla="*/ 72 w 127"/>
                <a:gd name="T39" fmla="*/ 36 h 127"/>
                <a:gd name="T40" fmla="*/ 92 w 127"/>
                <a:gd name="T41" fmla="*/ 55 h 127"/>
                <a:gd name="T42" fmla="*/ 35 w 127"/>
                <a:gd name="T43" fmla="*/ 102 h 127"/>
                <a:gd name="T44" fmla="*/ 79 w 127"/>
                <a:gd name="T45" fmla="*/ 28 h 127"/>
                <a:gd name="T46" fmla="*/ 83 w 127"/>
                <a:gd name="T47" fmla="*/ 17 h 127"/>
                <a:gd name="T48" fmla="*/ 110 w 127"/>
                <a:gd name="T49" fmla="*/ 45 h 127"/>
                <a:gd name="T50" fmla="*/ 99 w 127"/>
                <a:gd name="T51" fmla="*/ 48 h 127"/>
                <a:gd name="T52" fmla="*/ 79 w 127"/>
                <a:gd name="T53"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127">
                  <a:moveTo>
                    <a:pt x="127" y="28"/>
                  </a:moveTo>
                  <a:cubicBezTo>
                    <a:pt x="127" y="12"/>
                    <a:pt x="115" y="0"/>
                    <a:pt x="99" y="0"/>
                  </a:cubicBezTo>
                  <a:cubicBezTo>
                    <a:pt x="85" y="0"/>
                    <a:pt x="73" y="10"/>
                    <a:pt x="72" y="24"/>
                  </a:cubicBezTo>
                  <a:cubicBezTo>
                    <a:pt x="0" y="110"/>
                    <a:pt x="0" y="110"/>
                    <a:pt x="0" y="110"/>
                  </a:cubicBezTo>
                  <a:cubicBezTo>
                    <a:pt x="17" y="127"/>
                    <a:pt x="17" y="127"/>
                    <a:pt x="17" y="127"/>
                  </a:cubicBezTo>
                  <a:cubicBezTo>
                    <a:pt x="103" y="56"/>
                    <a:pt x="103" y="56"/>
                    <a:pt x="103" y="56"/>
                  </a:cubicBezTo>
                  <a:cubicBezTo>
                    <a:pt x="117" y="54"/>
                    <a:pt x="127" y="42"/>
                    <a:pt x="127" y="28"/>
                  </a:cubicBezTo>
                  <a:close/>
                  <a:moveTo>
                    <a:pt x="99" y="8"/>
                  </a:moveTo>
                  <a:cubicBezTo>
                    <a:pt x="110" y="8"/>
                    <a:pt x="119" y="17"/>
                    <a:pt x="119" y="28"/>
                  </a:cubicBezTo>
                  <a:cubicBezTo>
                    <a:pt x="119" y="32"/>
                    <a:pt x="118" y="36"/>
                    <a:pt x="116" y="39"/>
                  </a:cubicBezTo>
                  <a:cubicBezTo>
                    <a:pt x="88" y="11"/>
                    <a:pt x="88" y="11"/>
                    <a:pt x="88" y="11"/>
                  </a:cubicBezTo>
                  <a:cubicBezTo>
                    <a:pt x="91" y="9"/>
                    <a:pt x="95" y="8"/>
                    <a:pt x="99" y="8"/>
                  </a:cubicBezTo>
                  <a:close/>
                  <a:moveTo>
                    <a:pt x="18" y="117"/>
                  </a:moveTo>
                  <a:cubicBezTo>
                    <a:pt x="11" y="110"/>
                    <a:pt x="11" y="110"/>
                    <a:pt x="11" y="110"/>
                  </a:cubicBezTo>
                  <a:cubicBezTo>
                    <a:pt x="20" y="98"/>
                    <a:pt x="20" y="98"/>
                    <a:pt x="20" y="98"/>
                  </a:cubicBezTo>
                  <a:cubicBezTo>
                    <a:pt x="29" y="107"/>
                    <a:pt x="29" y="107"/>
                    <a:pt x="29" y="107"/>
                  </a:cubicBezTo>
                  <a:lnTo>
                    <a:pt x="18" y="117"/>
                  </a:lnTo>
                  <a:close/>
                  <a:moveTo>
                    <a:pt x="35" y="102"/>
                  </a:moveTo>
                  <a:cubicBezTo>
                    <a:pt x="25" y="92"/>
                    <a:pt x="25" y="92"/>
                    <a:pt x="25" y="92"/>
                  </a:cubicBezTo>
                  <a:cubicBezTo>
                    <a:pt x="72" y="36"/>
                    <a:pt x="72" y="36"/>
                    <a:pt x="72" y="36"/>
                  </a:cubicBezTo>
                  <a:cubicBezTo>
                    <a:pt x="75" y="45"/>
                    <a:pt x="82" y="52"/>
                    <a:pt x="92" y="55"/>
                  </a:cubicBezTo>
                  <a:lnTo>
                    <a:pt x="35" y="102"/>
                  </a:lnTo>
                  <a:close/>
                  <a:moveTo>
                    <a:pt x="79" y="28"/>
                  </a:moveTo>
                  <a:cubicBezTo>
                    <a:pt x="79" y="24"/>
                    <a:pt x="81" y="20"/>
                    <a:pt x="83" y="17"/>
                  </a:cubicBezTo>
                  <a:cubicBezTo>
                    <a:pt x="110" y="45"/>
                    <a:pt x="110" y="45"/>
                    <a:pt x="110" y="45"/>
                  </a:cubicBezTo>
                  <a:cubicBezTo>
                    <a:pt x="107" y="47"/>
                    <a:pt x="103" y="48"/>
                    <a:pt x="99" y="48"/>
                  </a:cubicBezTo>
                  <a:cubicBezTo>
                    <a:pt x="88" y="48"/>
                    <a:pt x="79" y="39"/>
                    <a:pt x="79"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noEditPoints="1"/>
            </p:cNvSpPr>
            <p:nvPr/>
          </p:nvSpPr>
          <p:spPr bwMode="auto">
            <a:xfrm>
              <a:off x="5803721" y="1835812"/>
              <a:ext cx="297759" cy="503254"/>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52 h 152"/>
                <a:gd name="T22" fmla="*/ 61 w 90"/>
                <a:gd name="T23" fmla="*/ 144 h 152"/>
                <a:gd name="T24" fmla="*/ 29 w 90"/>
                <a:gd name="T25" fmla="*/ 144 h 152"/>
                <a:gd name="T26" fmla="*/ 29 w 90"/>
                <a:gd name="T27" fmla="*/ 152 h 152"/>
                <a:gd name="T28" fmla="*/ 61 w 90"/>
                <a:gd name="T29" fmla="*/ 152 h 152"/>
                <a:gd name="T30" fmla="*/ 69 w 90"/>
                <a:gd name="T31" fmla="*/ 104 h 152"/>
                <a:gd name="T32" fmla="*/ 20 w 90"/>
                <a:gd name="T33" fmla="*/ 104 h 152"/>
                <a:gd name="T34" fmla="*/ 20 w 90"/>
                <a:gd name="T35" fmla="*/ 100 h 152"/>
                <a:gd name="T36" fmla="*/ 9 w 90"/>
                <a:gd name="T37" fmla="*/ 72 h 152"/>
                <a:gd name="T38" fmla="*/ 12 w 90"/>
                <a:gd name="T39" fmla="*/ 70 h 152"/>
                <a:gd name="T40" fmla="*/ 9 w 90"/>
                <a:gd name="T41" fmla="*/ 72 h 152"/>
                <a:gd name="T42" fmla="*/ 0 w 90"/>
                <a:gd name="T43" fmla="*/ 45 h 152"/>
                <a:gd name="T44" fmla="*/ 45 w 90"/>
                <a:gd name="T45" fmla="*/ 0 h 152"/>
                <a:gd name="T46" fmla="*/ 90 w 90"/>
                <a:gd name="T47" fmla="*/ 45 h 152"/>
                <a:gd name="T48" fmla="*/ 81 w 90"/>
                <a:gd name="T49" fmla="*/ 72 h 152"/>
                <a:gd name="T50" fmla="*/ 79 w 90"/>
                <a:gd name="T51" fmla="*/ 74 h 152"/>
                <a:gd name="T52" fmla="*/ 70 w 90"/>
                <a:gd name="T53" fmla="*/ 100 h 152"/>
                <a:gd name="T54" fmla="*/ 69 w 90"/>
                <a:gd name="T55" fmla="*/ 104 h 152"/>
                <a:gd name="T56" fmla="*/ 62 w 90"/>
                <a:gd name="T57" fmla="*/ 96 h 152"/>
                <a:gd name="T58" fmla="*/ 75 w 90"/>
                <a:gd name="T59" fmla="*/ 67 h 152"/>
                <a:gd name="T60" fmla="*/ 75 w 90"/>
                <a:gd name="T61" fmla="*/ 67 h 152"/>
                <a:gd name="T62" fmla="*/ 82 w 90"/>
                <a:gd name="T63" fmla="*/ 45 h 152"/>
                <a:gd name="T64" fmla="*/ 45 w 90"/>
                <a:gd name="T65" fmla="*/ 8 h 152"/>
                <a:gd name="T66" fmla="*/ 8 w 90"/>
                <a:gd name="T67" fmla="*/ 45 h 152"/>
                <a:gd name="T68" fmla="*/ 15 w 90"/>
                <a:gd name="T69" fmla="*/ 67 h 152"/>
                <a:gd name="T70" fmla="*/ 15 w 90"/>
                <a:gd name="T71" fmla="*/ 67 h 152"/>
                <a:gd name="T72" fmla="*/ 27 w 90"/>
                <a:gd name="T73" fmla="*/ 96 h 152"/>
                <a:gd name="T74" fmla="*/ 62 w 90"/>
                <a:gd name="T75"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52"/>
                  </a:moveTo>
                  <a:cubicBezTo>
                    <a:pt x="61" y="144"/>
                    <a:pt x="61" y="144"/>
                    <a:pt x="61" y="144"/>
                  </a:cubicBezTo>
                  <a:cubicBezTo>
                    <a:pt x="29" y="144"/>
                    <a:pt x="29" y="144"/>
                    <a:pt x="29" y="144"/>
                  </a:cubicBezTo>
                  <a:cubicBezTo>
                    <a:pt x="29" y="152"/>
                    <a:pt x="29" y="152"/>
                    <a:pt x="29" y="152"/>
                  </a:cubicBezTo>
                  <a:lnTo>
                    <a:pt x="61" y="152"/>
                  </a:lnTo>
                  <a:close/>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62" y="96"/>
                  </a:move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lnTo>
                    <a:pt x="62" y="9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271"/>
            <p:cNvSpPr>
              <a:spLocks noEditPoints="1"/>
            </p:cNvSpPr>
            <p:nvPr/>
          </p:nvSpPr>
          <p:spPr bwMode="auto">
            <a:xfrm>
              <a:off x="3033651" y="1937375"/>
              <a:ext cx="398858" cy="300130"/>
            </a:xfrm>
            <a:custGeom>
              <a:avLst/>
              <a:gdLst>
                <a:gd name="T0" fmla="*/ 80 w 128"/>
                <a:gd name="T1" fmla="*/ 0 h 96"/>
                <a:gd name="T2" fmla="*/ 48 w 128"/>
                <a:gd name="T3" fmla="*/ 0 h 96"/>
                <a:gd name="T4" fmla="*/ 40 w 128"/>
                <a:gd name="T5" fmla="*/ 8 h 96"/>
                <a:gd name="T6" fmla="*/ 0 w 128"/>
                <a:gd name="T7" fmla="*/ 8 h 96"/>
                <a:gd name="T8" fmla="*/ 0 w 128"/>
                <a:gd name="T9" fmla="*/ 96 h 96"/>
                <a:gd name="T10" fmla="*/ 128 w 128"/>
                <a:gd name="T11" fmla="*/ 96 h 96"/>
                <a:gd name="T12" fmla="*/ 128 w 128"/>
                <a:gd name="T13" fmla="*/ 8 h 96"/>
                <a:gd name="T14" fmla="*/ 88 w 128"/>
                <a:gd name="T15" fmla="*/ 8 h 96"/>
                <a:gd name="T16" fmla="*/ 80 w 128"/>
                <a:gd name="T17" fmla="*/ 0 h 96"/>
                <a:gd name="T18" fmla="*/ 120 w 128"/>
                <a:gd name="T19" fmla="*/ 88 h 96"/>
                <a:gd name="T20" fmla="*/ 8 w 128"/>
                <a:gd name="T21" fmla="*/ 88 h 96"/>
                <a:gd name="T22" fmla="*/ 8 w 128"/>
                <a:gd name="T23" fmla="*/ 16 h 96"/>
                <a:gd name="T24" fmla="*/ 44 w 128"/>
                <a:gd name="T25" fmla="*/ 16 h 96"/>
                <a:gd name="T26" fmla="*/ 52 w 128"/>
                <a:gd name="T27" fmla="*/ 8 h 96"/>
                <a:gd name="T28" fmla="*/ 76 w 128"/>
                <a:gd name="T29" fmla="*/ 8 h 96"/>
                <a:gd name="T30" fmla="*/ 84 w 128"/>
                <a:gd name="T31" fmla="*/ 16 h 96"/>
                <a:gd name="T32" fmla="*/ 120 w 128"/>
                <a:gd name="T33" fmla="*/ 16 h 96"/>
                <a:gd name="T34" fmla="*/ 120 w 128"/>
                <a:gd name="T35" fmla="*/ 88 h 96"/>
                <a:gd name="T36" fmla="*/ 64 w 128"/>
                <a:gd name="T37" fmla="*/ 24 h 96"/>
                <a:gd name="T38" fmla="*/ 36 w 128"/>
                <a:gd name="T39" fmla="*/ 52 h 96"/>
                <a:gd name="T40" fmla="*/ 64 w 128"/>
                <a:gd name="T41" fmla="*/ 80 h 96"/>
                <a:gd name="T42" fmla="*/ 92 w 128"/>
                <a:gd name="T43" fmla="*/ 52 h 96"/>
                <a:gd name="T44" fmla="*/ 64 w 128"/>
                <a:gd name="T45" fmla="*/ 24 h 96"/>
                <a:gd name="T46" fmla="*/ 64 w 128"/>
                <a:gd name="T47" fmla="*/ 72 h 96"/>
                <a:gd name="T48" fmla="*/ 44 w 128"/>
                <a:gd name="T49" fmla="*/ 52 h 96"/>
                <a:gd name="T50" fmla="*/ 64 w 128"/>
                <a:gd name="T51" fmla="*/ 32 h 96"/>
                <a:gd name="T52" fmla="*/ 84 w 128"/>
                <a:gd name="T53" fmla="*/ 52 h 96"/>
                <a:gd name="T54" fmla="*/ 64 w 128"/>
                <a:gd name="T55" fmla="*/ 72 h 96"/>
                <a:gd name="T56" fmla="*/ 24 w 128"/>
                <a:gd name="T57" fmla="*/ 28 h 96"/>
                <a:gd name="T58" fmla="*/ 20 w 128"/>
                <a:gd name="T59" fmla="*/ 32 h 96"/>
                <a:gd name="T60" fmla="*/ 16 w 128"/>
                <a:gd name="T61" fmla="*/ 28 h 96"/>
                <a:gd name="T62" fmla="*/ 20 w 128"/>
                <a:gd name="T63" fmla="*/ 24 h 96"/>
                <a:gd name="T64" fmla="*/ 24 w 128"/>
                <a:gd name="T65"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96">
                  <a:moveTo>
                    <a:pt x="80" y="0"/>
                  </a:moveTo>
                  <a:cubicBezTo>
                    <a:pt x="48" y="0"/>
                    <a:pt x="48" y="0"/>
                    <a:pt x="48" y="0"/>
                  </a:cubicBezTo>
                  <a:cubicBezTo>
                    <a:pt x="40" y="8"/>
                    <a:pt x="40" y="8"/>
                    <a:pt x="40" y="8"/>
                  </a:cubicBezTo>
                  <a:cubicBezTo>
                    <a:pt x="0" y="8"/>
                    <a:pt x="0" y="8"/>
                    <a:pt x="0" y="8"/>
                  </a:cubicBezTo>
                  <a:cubicBezTo>
                    <a:pt x="0" y="96"/>
                    <a:pt x="0" y="96"/>
                    <a:pt x="0" y="96"/>
                  </a:cubicBezTo>
                  <a:cubicBezTo>
                    <a:pt x="128" y="96"/>
                    <a:pt x="128" y="96"/>
                    <a:pt x="128" y="96"/>
                  </a:cubicBezTo>
                  <a:cubicBezTo>
                    <a:pt x="128" y="8"/>
                    <a:pt x="128" y="8"/>
                    <a:pt x="128" y="8"/>
                  </a:cubicBezTo>
                  <a:cubicBezTo>
                    <a:pt x="88" y="8"/>
                    <a:pt x="88" y="8"/>
                    <a:pt x="88" y="8"/>
                  </a:cubicBezTo>
                  <a:lnTo>
                    <a:pt x="80" y="0"/>
                  </a:lnTo>
                  <a:close/>
                  <a:moveTo>
                    <a:pt x="120" y="88"/>
                  </a:moveTo>
                  <a:cubicBezTo>
                    <a:pt x="8" y="88"/>
                    <a:pt x="8" y="88"/>
                    <a:pt x="8" y="88"/>
                  </a:cubicBezTo>
                  <a:cubicBezTo>
                    <a:pt x="8" y="16"/>
                    <a:pt x="8" y="16"/>
                    <a:pt x="8" y="16"/>
                  </a:cubicBezTo>
                  <a:cubicBezTo>
                    <a:pt x="44" y="16"/>
                    <a:pt x="44" y="16"/>
                    <a:pt x="44" y="16"/>
                  </a:cubicBezTo>
                  <a:cubicBezTo>
                    <a:pt x="52" y="8"/>
                    <a:pt x="52" y="8"/>
                    <a:pt x="52" y="8"/>
                  </a:cubicBezTo>
                  <a:cubicBezTo>
                    <a:pt x="76" y="8"/>
                    <a:pt x="76" y="8"/>
                    <a:pt x="76" y="8"/>
                  </a:cubicBezTo>
                  <a:cubicBezTo>
                    <a:pt x="84" y="16"/>
                    <a:pt x="84" y="16"/>
                    <a:pt x="84" y="16"/>
                  </a:cubicBezTo>
                  <a:cubicBezTo>
                    <a:pt x="120" y="16"/>
                    <a:pt x="120" y="16"/>
                    <a:pt x="120" y="16"/>
                  </a:cubicBezTo>
                  <a:lnTo>
                    <a:pt x="120" y="88"/>
                  </a:lnTo>
                  <a:close/>
                  <a:moveTo>
                    <a:pt x="64" y="24"/>
                  </a:moveTo>
                  <a:cubicBezTo>
                    <a:pt x="49" y="24"/>
                    <a:pt x="36" y="37"/>
                    <a:pt x="36" y="52"/>
                  </a:cubicBezTo>
                  <a:cubicBezTo>
                    <a:pt x="36" y="68"/>
                    <a:pt x="49" y="80"/>
                    <a:pt x="64" y="80"/>
                  </a:cubicBezTo>
                  <a:cubicBezTo>
                    <a:pt x="80" y="80"/>
                    <a:pt x="92" y="68"/>
                    <a:pt x="92" y="52"/>
                  </a:cubicBezTo>
                  <a:cubicBezTo>
                    <a:pt x="92" y="37"/>
                    <a:pt x="80" y="24"/>
                    <a:pt x="64" y="24"/>
                  </a:cubicBezTo>
                  <a:close/>
                  <a:moveTo>
                    <a:pt x="64" y="72"/>
                  </a:moveTo>
                  <a:cubicBezTo>
                    <a:pt x="53" y="72"/>
                    <a:pt x="44" y="64"/>
                    <a:pt x="44" y="52"/>
                  </a:cubicBezTo>
                  <a:cubicBezTo>
                    <a:pt x="44" y="41"/>
                    <a:pt x="53" y="32"/>
                    <a:pt x="64" y="32"/>
                  </a:cubicBezTo>
                  <a:cubicBezTo>
                    <a:pt x="75" y="32"/>
                    <a:pt x="84" y="41"/>
                    <a:pt x="84" y="52"/>
                  </a:cubicBezTo>
                  <a:cubicBezTo>
                    <a:pt x="84" y="64"/>
                    <a:pt x="75" y="72"/>
                    <a:pt x="64" y="72"/>
                  </a:cubicBezTo>
                  <a:close/>
                  <a:moveTo>
                    <a:pt x="24" y="28"/>
                  </a:moveTo>
                  <a:cubicBezTo>
                    <a:pt x="24" y="31"/>
                    <a:pt x="22" y="32"/>
                    <a:pt x="20" y="32"/>
                  </a:cubicBezTo>
                  <a:cubicBezTo>
                    <a:pt x="18" y="32"/>
                    <a:pt x="16" y="31"/>
                    <a:pt x="16" y="28"/>
                  </a:cubicBezTo>
                  <a:cubicBezTo>
                    <a:pt x="16" y="26"/>
                    <a:pt x="18" y="24"/>
                    <a:pt x="20" y="24"/>
                  </a:cubicBezTo>
                  <a:cubicBezTo>
                    <a:pt x="22" y="24"/>
                    <a:pt x="24" y="26"/>
                    <a:pt x="24"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noEditPoints="1"/>
            </p:cNvSpPr>
            <p:nvPr/>
          </p:nvSpPr>
          <p:spPr bwMode="auto">
            <a:xfrm>
              <a:off x="2106076" y="1954637"/>
              <a:ext cx="423573" cy="265607"/>
            </a:xfrm>
            <a:custGeom>
              <a:avLst/>
              <a:gdLst>
                <a:gd name="T0" fmla="*/ 236 w 303"/>
                <a:gd name="T1" fmla="*/ 48 h 190"/>
                <a:gd name="T2" fmla="*/ 236 w 303"/>
                <a:gd name="T3" fmla="*/ 19 h 190"/>
                <a:gd name="T4" fmla="*/ 0 w 303"/>
                <a:gd name="T5" fmla="*/ 19 h 190"/>
                <a:gd name="T6" fmla="*/ 0 w 303"/>
                <a:gd name="T7" fmla="*/ 62 h 190"/>
                <a:gd name="T8" fmla="*/ 19 w 303"/>
                <a:gd name="T9" fmla="*/ 81 h 190"/>
                <a:gd name="T10" fmla="*/ 19 w 303"/>
                <a:gd name="T11" fmla="*/ 171 h 190"/>
                <a:gd name="T12" fmla="*/ 236 w 303"/>
                <a:gd name="T13" fmla="*/ 171 h 190"/>
                <a:gd name="T14" fmla="*/ 236 w 303"/>
                <a:gd name="T15" fmla="*/ 142 h 190"/>
                <a:gd name="T16" fmla="*/ 284 w 303"/>
                <a:gd name="T17" fmla="*/ 190 h 190"/>
                <a:gd name="T18" fmla="*/ 303 w 303"/>
                <a:gd name="T19" fmla="*/ 190 h 190"/>
                <a:gd name="T20" fmla="*/ 303 w 303"/>
                <a:gd name="T21" fmla="*/ 0 h 190"/>
                <a:gd name="T22" fmla="*/ 284 w 303"/>
                <a:gd name="T23" fmla="*/ 0 h 190"/>
                <a:gd name="T24" fmla="*/ 236 w 303"/>
                <a:gd name="T25" fmla="*/ 48 h 190"/>
                <a:gd name="T26" fmla="*/ 218 w 303"/>
                <a:gd name="T27" fmla="*/ 67 h 190"/>
                <a:gd name="T28" fmla="*/ 218 w 303"/>
                <a:gd name="T29" fmla="*/ 123 h 190"/>
                <a:gd name="T30" fmla="*/ 218 w 303"/>
                <a:gd name="T31" fmla="*/ 152 h 190"/>
                <a:gd name="T32" fmla="*/ 38 w 303"/>
                <a:gd name="T33" fmla="*/ 152 h 190"/>
                <a:gd name="T34" fmla="*/ 38 w 303"/>
                <a:gd name="T35" fmla="*/ 74 h 190"/>
                <a:gd name="T36" fmla="*/ 19 w 303"/>
                <a:gd name="T37" fmla="*/ 55 h 190"/>
                <a:gd name="T38" fmla="*/ 19 w 303"/>
                <a:gd name="T39" fmla="*/ 38 h 190"/>
                <a:gd name="T40" fmla="*/ 218 w 303"/>
                <a:gd name="T41" fmla="*/ 38 h 190"/>
                <a:gd name="T42" fmla="*/ 218 w 303"/>
                <a:gd name="T43" fmla="*/ 67 h 190"/>
                <a:gd name="T44" fmla="*/ 284 w 303"/>
                <a:gd name="T45" fmla="*/ 164 h 190"/>
                <a:gd name="T46" fmla="*/ 236 w 303"/>
                <a:gd name="T47" fmla="*/ 116 h 190"/>
                <a:gd name="T48" fmla="*/ 236 w 303"/>
                <a:gd name="T49" fmla="*/ 76 h 190"/>
                <a:gd name="T50" fmla="*/ 284 w 303"/>
                <a:gd name="T51" fmla="*/ 29 h 190"/>
                <a:gd name="T52" fmla="*/ 284 w 303"/>
                <a:gd name="T53" fmla="*/ 16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3" h="190">
                  <a:moveTo>
                    <a:pt x="236" y="48"/>
                  </a:moveTo>
                  <a:lnTo>
                    <a:pt x="236" y="19"/>
                  </a:lnTo>
                  <a:lnTo>
                    <a:pt x="0" y="19"/>
                  </a:lnTo>
                  <a:lnTo>
                    <a:pt x="0" y="62"/>
                  </a:lnTo>
                  <a:lnTo>
                    <a:pt x="19" y="81"/>
                  </a:lnTo>
                  <a:lnTo>
                    <a:pt x="19" y="171"/>
                  </a:lnTo>
                  <a:lnTo>
                    <a:pt x="236" y="171"/>
                  </a:lnTo>
                  <a:lnTo>
                    <a:pt x="236" y="142"/>
                  </a:lnTo>
                  <a:lnTo>
                    <a:pt x="284" y="190"/>
                  </a:lnTo>
                  <a:lnTo>
                    <a:pt x="303" y="190"/>
                  </a:lnTo>
                  <a:lnTo>
                    <a:pt x="303" y="0"/>
                  </a:lnTo>
                  <a:lnTo>
                    <a:pt x="284" y="0"/>
                  </a:lnTo>
                  <a:lnTo>
                    <a:pt x="236" y="48"/>
                  </a:lnTo>
                  <a:close/>
                  <a:moveTo>
                    <a:pt x="218" y="67"/>
                  </a:moveTo>
                  <a:lnTo>
                    <a:pt x="218" y="123"/>
                  </a:lnTo>
                  <a:lnTo>
                    <a:pt x="218" y="152"/>
                  </a:lnTo>
                  <a:lnTo>
                    <a:pt x="38" y="152"/>
                  </a:lnTo>
                  <a:lnTo>
                    <a:pt x="38" y="74"/>
                  </a:lnTo>
                  <a:lnTo>
                    <a:pt x="19" y="55"/>
                  </a:lnTo>
                  <a:lnTo>
                    <a:pt x="19" y="38"/>
                  </a:lnTo>
                  <a:lnTo>
                    <a:pt x="218" y="38"/>
                  </a:lnTo>
                  <a:lnTo>
                    <a:pt x="218" y="67"/>
                  </a:lnTo>
                  <a:close/>
                  <a:moveTo>
                    <a:pt x="284" y="164"/>
                  </a:moveTo>
                  <a:lnTo>
                    <a:pt x="236" y="116"/>
                  </a:lnTo>
                  <a:lnTo>
                    <a:pt x="236" y="76"/>
                  </a:lnTo>
                  <a:lnTo>
                    <a:pt x="284" y="29"/>
                  </a:lnTo>
                  <a:lnTo>
                    <a:pt x="284" y="1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289"/>
            <p:cNvSpPr>
              <a:spLocks noEditPoints="1"/>
            </p:cNvSpPr>
            <p:nvPr/>
          </p:nvSpPr>
          <p:spPr bwMode="auto">
            <a:xfrm>
              <a:off x="1270943" y="1888934"/>
              <a:ext cx="397012" cy="397012"/>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noEditPoints="1"/>
            </p:cNvSpPr>
            <p:nvPr/>
          </p:nvSpPr>
          <p:spPr bwMode="auto">
            <a:xfrm>
              <a:off x="5777860" y="4356908"/>
              <a:ext cx="349482" cy="390023"/>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noEditPoints="1"/>
            </p:cNvSpPr>
            <p:nvPr/>
          </p:nvSpPr>
          <p:spPr bwMode="auto">
            <a:xfrm>
              <a:off x="10231528" y="4353413"/>
              <a:ext cx="369053" cy="397012"/>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7"/>
            <p:cNvSpPr>
              <a:spLocks noEditPoints="1"/>
            </p:cNvSpPr>
            <p:nvPr/>
          </p:nvSpPr>
          <p:spPr bwMode="auto">
            <a:xfrm>
              <a:off x="9467777" y="4373683"/>
              <a:ext cx="329911" cy="356472"/>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9"/>
            <p:cNvSpPr>
              <a:spLocks noEditPoints="1"/>
            </p:cNvSpPr>
            <p:nvPr/>
          </p:nvSpPr>
          <p:spPr bwMode="auto">
            <a:xfrm>
              <a:off x="443490" y="4366693"/>
              <a:ext cx="317330" cy="370452"/>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noEditPoints="1"/>
            </p:cNvSpPr>
            <p:nvPr/>
          </p:nvSpPr>
          <p:spPr bwMode="auto">
            <a:xfrm>
              <a:off x="7572145" y="4406534"/>
              <a:ext cx="397012" cy="290769"/>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noEditPoints="1"/>
            </p:cNvSpPr>
            <p:nvPr/>
          </p:nvSpPr>
          <p:spPr bwMode="auto">
            <a:xfrm>
              <a:off x="8538910" y="4340132"/>
              <a:ext cx="423573" cy="423573"/>
            </a:xfrm>
            <a:custGeom>
              <a:avLst/>
              <a:gdLst>
                <a:gd name="T0" fmla="*/ 8 w 128"/>
                <a:gd name="T1" fmla="*/ 71 h 128"/>
                <a:gd name="T2" fmla="*/ 16 w 128"/>
                <a:gd name="T3" fmla="*/ 119 h 128"/>
                <a:gd name="T4" fmla="*/ 24 w 128"/>
                <a:gd name="T5" fmla="*/ 128 h 128"/>
                <a:gd name="T6" fmla="*/ 20 w 128"/>
                <a:gd name="T7" fmla="*/ 112 h 128"/>
                <a:gd name="T8" fmla="*/ 16 w 128"/>
                <a:gd name="T9" fmla="*/ 71 h 128"/>
                <a:gd name="T10" fmla="*/ 32 w 128"/>
                <a:gd name="T11" fmla="*/ 52 h 128"/>
                <a:gd name="T12" fmla="*/ 60 w 128"/>
                <a:gd name="T13" fmla="*/ 52 h 128"/>
                <a:gd name="T14" fmla="*/ 64 w 128"/>
                <a:gd name="T15" fmla="*/ 128 h 128"/>
                <a:gd name="T16" fmla="*/ 72 w 128"/>
                <a:gd name="T17" fmla="*/ 56 h 128"/>
                <a:gd name="T18" fmla="*/ 65 w 128"/>
                <a:gd name="T19" fmla="*/ 40 h 128"/>
                <a:gd name="T20" fmla="*/ 96 w 128"/>
                <a:gd name="T21" fmla="*/ 48 h 128"/>
                <a:gd name="T22" fmla="*/ 112 w 128"/>
                <a:gd name="T23" fmla="*/ 44 h 128"/>
                <a:gd name="T24" fmla="*/ 120 w 128"/>
                <a:gd name="T25" fmla="*/ 108 h 128"/>
                <a:gd name="T26" fmla="*/ 112 w 128"/>
                <a:gd name="T27" fmla="*/ 112 h 128"/>
                <a:gd name="T28" fmla="*/ 120 w 128"/>
                <a:gd name="T29" fmla="*/ 128 h 128"/>
                <a:gd name="T30" fmla="*/ 128 w 128"/>
                <a:gd name="T31" fmla="*/ 108 h 128"/>
                <a:gd name="T32" fmla="*/ 117 w 128"/>
                <a:gd name="T33" fmla="*/ 37 h 128"/>
                <a:gd name="T34" fmla="*/ 96 w 128"/>
                <a:gd name="T35" fmla="*/ 0 h 128"/>
                <a:gd name="T36" fmla="*/ 74 w 128"/>
                <a:gd name="T37" fmla="*/ 32 h 128"/>
                <a:gd name="T38" fmla="*/ 68 w 128"/>
                <a:gd name="T39" fmla="*/ 28 h 128"/>
                <a:gd name="T40" fmla="*/ 20 w 128"/>
                <a:gd name="T41" fmla="*/ 28 h 128"/>
                <a:gd name="T42" fmla="*/ 0 w 128"/>
                <a:gd name="T43" fmla="*/ 60 h 128"/>
                <a:gd name="T44" fmla="*/ 112 w 128"/>
                <a:gd name="T45" fmla="*/ 24 h 128"/>
                <a:gd name="T46" fmla="*/ 80 w 128"/>
                <a:gd name="T47" fmla="*/ 24 h 128"/>
                <a:gd name="T48" fmla="*/ 44 w 128"/>
                <a:gd name="T49" fmla="*/ 12 h 128"/>
                <a:gd name="T50" fmla="*/ 44 w 128"/>
                <a:gd name="T51" fmla="*/ 44 h 128"/>
                <a:gd name="T52" fmla="*/ 44 w 128"/>
                <a:gd name="T53" fmla="*/ 12 h 128"/>
                <a:gd name="T54" fmla="*/ 27 w 128"/>
                <a:gd name="T55" fmla="*/ 45 h 128"/>
                <a:gd name="T56" fmla="*/ 12 w 128"/>
                <a:gd name="T57" fmla="*/ 64 h 128"/>
                <a:gd name="T58" fmla="*/ 23 w 128"/>
                <a:gd name="T59" fmla="*/ 38 h 128"/>
                <a:gd name="T60" fmla="*/ 48 w 128"/>
                <a:gd name="T61" fmla="*/ 120 h 128"/>
                <a:gd name="T62" fmla="*/ 40 w 128"/>
                <a:gd name="T63" fmla="*/ 128 h 128"/>
                <a:gd name="T64" fmla="*/ 88 w 128"/>
                <a:gd name="T65" fmla="*/ 128 h 128"/>
                <a:gd name="T66" fmla="*/ 96 w 128"/>
                <a:gd name="T67" fmla="*/ 120 h 128"/>
                <a:gd name="T68" fmla="*/ 88 w 128"/>
                <a:gd name="T6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0" y="60"/>
                  </a:moveTo>
                  <a:cubicBezTo>
                    <a:pt x="0" y="65"/>
                    <a:pt x="4" y="70"/>
                    <a:pt x="8" y="71"/>
                  </a:cubicBezTo>
                  <a:cubicBezTo>
                    <a:pt x="8" y="108"/>
                    <a:pt x="8" y="108"/>
                    <a:pt x="8" y="108"/>
                  </a:cubicBezTo>
                  <a:cubicBezTo>
                    <a:pt x="8" y="113"/>
                    <a:pt x="12" y="118"/>
                    <a:pt x="16" y="119"/>
                  </a:cubicBezTo>
                  <a:cubicBezTo>
                    <a:pt x="16" y="128"/>
                    <a:pt x="16" y="128"/>
                    <a:pt x="16" y="128"/>
                  </a:cubicBezTo>
                  <a:cubicBezTo>
                    <a:pt x="24" y="128"/>
                    <a:pt x="24" y="128"/>
                    <a:pt x="24" y="128"/>
                  </a:cubicBezTo>
                  <a:cubicBezTo>
                    <a:pt x="24" y="112"/>
                    <a:pt x="24" y="112"/>
                    <a:pt x="24" y="112"/>
                  </a:cubicBezTo>
                  <a:cubicBezTo>
                    <a:pt x="20" y="112"/>
                    <a:pt x="20" y="112"/>
                    <a:pt x="20" y="112"/>
                  </a:cubicBezTo>
                  <a:cubicBezTo>
                    <a:pt x="18" y="112"/>
                    <a:pt x="16" y="110"/>
                    <a:pt x="16" y="108"/>
                  </a:cubicBezTo>
                  <a:cubicBezTo>
                    <a:pt x="16" y="71"/>
                    <a:pt x="16" y="71"/>
                    <a:pt x="16" y="71"/>
                  </a:cubicBezTo>
                  <a:cubicBezTo>
                    <a:pt x="21" y="70"/>
                    <a:pt x="24" y="65"/>
                    <a:pt x="24" y="60"/>
                  </a:cubicBezTo>
                  <a:cubicBezTo>
                    <a:pt x="24" y="56"/>
                    <a:pt x="28" y="52"/>
                    <a:pt x="32" y="52"/>
                  </a:cubicBezTo>
                  <a:cubicBezTo>
                    <a:pt x="44" y="52"/>
                    <a:pt x="44" y="52"/>
                    <a:pt x="44" y="52"/>
                  </a:cubicBezTo>
                  <a:cubicBezTo>
                    <a:pt x="60" y="52"/>
                    <a:pt x="60" y="52"/>
                    <a:pt x="60" y="52"/>
                  </a:cubicBezTo>
                  <a:cubicBezTo>
                    <a:pt x="63" y="52"/>
                    <a:pt x="64" y="54"/>
                    <a:pt x="64" y="56"/>
                  </a:cubicBezTo>
                  <a:cubicBezTo>
                    <a:pt x="64" y="128"/>
                    <a:pt x="64" y="128"/>
                    <a:pt x="64" y="128"/>
                  </a:cubicBezTo>
                  <a:cubicBezTo>
                    <a:pt x="72" y="128"/>
                    <a:pt x="72" y="128"/>
                    <a:pt x="72" y="128"/>
                  </a:cubicBezTo>
                  <a:cubicBezTo>
                    <a:pt x="72" y="56"/>
                    <a:pt x="72" y="56"/>
                    <a:pt x="72" y="56"/>
                  </a:cubicBezTo>
                  <a:cubicBezTo>
                    <a:pt x="72" y="50"/>
                    <a:pt x="68" y="45"/>
                    <a:pt x="62" y="44"/>
                  </a:cubicBezTo>
                  <a:cubicBezTo>
                    <a:pt x="63" y="43"/>
                    <a:pt x="64" y="41"/>
                    <a:pt x="65" y="40"/>
                  </a:cubicBezTo>
                  <a:cubicBezTo>
                    <a:pt x="79" y="40"/>
                    <a:pt x="79" y="40"/>
                    <a:pt x="79" y="40"/>
                  </a:cubicBezTo>
                  <a:cubicBezTo>
                    <a:pt x="83" y="45"/>
                    <a:pt x="89" y="48"/>
                    <a:pt x="96" y="48"/>
                  </a:cubicBezTo>
                  <a:cubicBezTo>
                    <a:pt x="101" y="48"/>
                    <a:pt x="106" y="47"/>
                    <a:pt x="110" y="44"/>
                  </a:cubicBezTo>
                  <a:cubicBezTo>
                    <a:pt x="112" y="44"/>
                    <a:pt x="112" y="44"/>
                    <a:pt x="112" y="44"/>
                  </a:cubicBezTo>
                  <a:cubicBezTo>
                    <a:pt x="117" y="44"/>
                    <a:pt x="120" y="48"/>
                    <a:pt x="120" y="52"/>
                  </a:cubicBezTo>
                  <a:cubicBezTo>
                    <a:pt x="120" y="108"/>
                    <a:pt x="120" y="108"/>
                    <a:pt x="120" y="108"/>
                  </a:cubicBezTo>
                  <a:cubicBezTo>
                    <a:pt x="120" y="110"/>
                    <a:pt x="119" y="112"/>
                    <a:pt x="116" y="112"/>
                  </a:cubicBezTo>
                  <a:cubicBezTo>
                    <a:pt x="112" y="112"/>
                    <a:pt x="112" y="112"/>
                    <a:pt x="112" y="112"/>
                  </a:cubicBezTo>
                  <a:cubicBezTo>
                    <a:pt x="112" y="128"/>
                    <a:pt x="112" y="128"/>
                    <a:pt x="112" y="128"/>
                  </a:cubicBezTo>
                  <a:cubicBezTo>
                    <a:pt x="120" y="128"/>
                    <a:pt x="120" y="128"/>
                    <a:pt x="120" y="128"/>
                  </a:cubicBezTo>
                  <a:cubicBezTo>
                    <a:pt x="120" y="119"/>
                    <a:pt x="120" y="119"/>
                    <a:pt x="120" y="119"/>
                  </a:cubicBezTo>
                  <a:cubicBezTo>
                    <a:pt x="125" y="118"/>
                    <a:pt x="128" y="113"/>
                    <a:pt x="128" y="108"/>
                  </a:cubicBezTo>
                  <a:cubicBezTo>
                    <a:pt x="128" y="52"/>
                    <a:pt x="128" y="52"/>
                    <a:pt x="128" y="52"/>
                  </a:cubicBezTo>
                  <a:cubicBezTo>
                    <a:pt x="128" y="45"/>
                    <a:pt x="124" y="39"/>
                    <a:pt x="117" y="37"/>
                  </a:cubicBezTo>
                  <a:cubicBezTo>
                    <a:pt x="119" y="33"/>
                    <a:pt x="120" y="29"/>
                    <a:pt x="120" y="24"/>
                  </a:cubicBezTo>
                  <a:cubicBezTo>
                    <a:pt x="120" y="11"/>
                    <a:pt x="110" y="0"/>
                    <a:pt x="96" y="0"/>
                  </a:cubicBezTo>
                  <a:cubicBezTo>
                    <a:pt x="83" y="0"/>
                    <a:pt x="72" y="11"/>
                    <a:pt x="72" y="24"/>
                  </a:cubicBezTo>
                  <a:cubicBezTo>
                    <a:pt x="72" y="27"/>
                    <a:pt x="73" y="29"/>
                    <a:pt x="74" y="32"/>
                  </a:cubicBezTo>
                  <a:cubicBezTo>
                    <a:pt x="68" y="32"/>
                    <a:pt x="68" y="32"/>
                    <a:pt x="68" y="32"/>
                  </a:cubicBezTo>
                  <a:cubicBezTo>
                    <a:pt x="68" y="31"/>
                    <a:pt x="68" y="29"/>
                    <a:pt x="68" y="28"/>
                  </a:cubicBezTo>
                  <a:cubicBezTo>
                    <a:pt x="68" y="15"/>
                    <a:pt x="58" y="4"/>
                    <a:pt x="44" y="4"/>
                  </a:cubicBezTo>
                  <a:cubicBezTo>
                    <a:pt x="31" y="4"/>
                    <a:pt x="20" y="15"/>
                    <a:pt x="20" y="28"/>
                  </a:cubicBezTo>
                  <a:cubicBezTo>
                    <a:pt x="20" y="29"/>
                    <a:pt x="21" y="30"/>
                    <a:pt x="21" y="30"/>
                  </a:cubicBezTo>
                  <a:cubicBezTo>
                    <a:pt x="9" y="35"/>
                    <a:pt x="0" y="47"/>
                    <a:pt x="0" y="60"/>
                  </a:cubicBezTo>
                  <a:close/>
                  <a:moveTo>
                    <a:pt x="96" y="8"/>
                  </a:moveTo>
                  <a:cubicBezTo>
                    <a:pt x="105" y="8"/>
                    <a:pt x="112" y="15"/>
                    <a:pt x="112" y="24"/>
                  </a:cubicBezTo>
                  <a:cubicBezTo>
                    <a:pt x="112" y="33"/>
                    <a:pt x="105" y="40"/>
                    <a:pt x="96" y="40"/>
                  </a:cubicBezTo>
                  <a:cubicBezTo>
                    <a:pt x="88" y="40"/>
                    <a:pt x="80" y="33"/>
                    <a:pt x="80" y="24"/>
                  </a:cubicBezTo>
                  <a:cubicBezTo>
                    <a:pt x="80" y="15"/>
                    <a:pt x="88" y="8"/>
                    <a:pt x="96" y="8"/>
                  </a:cubicBezTo>
                  <a:close/>
                  <a:moveTo>
                    <a:pt x="44" y="12"/>
                  </a:moveTo>
                  <a:cubicBezTo>
                    <a:pt x="53" y="12"/>
                    <a:pt x="60" y="19"/>
                    <a:pt x="60" y="28"/>
                  </a:cubicBezTo>
                  <a:cubicBezTo>
                    <a:pt x="60" y="37"/>
                    <a:pt x="53" y="44"/>
                    <a:pt x="44" y="44"/>
                  </a:cubicBezTo>
                  <a:cubicBezTo>
                    <a:pt x="36" y="44"/>
                    <a:pt x="28" y="37"/>
                    <a:pt x="28" y="28"/>
                  </a:cubicBezTo>
                  <a:cubicBezTo>
                    <a:pt x="28" y="19"/>
                    <a:pt x="36" y="12"/>
                    <a:pt x="44" y="12"/>
                  </a:cubicBezTo>
                  <a:close/>
                  <a:moveTo>
                    <a:pt x="23" y="38"/>
                  </a:moveTo>
                  <a:cubicBezTo>
                    <a:pt x="24" y="41"/>
                    <a:pt x="26" y="43"/>
                    <a:pt x="27" y="45"/>
                  </a:cubicBezTo>
                  <a:cubicBezTo>
                    <a:pt x="21" y="47"/>
                    <a:pt x="16" y="53"/>
                    <a:pt x="16" y="60"/>
                  </a:cubicBezTo>
                  <a:cubicBezTo>
                    <a:pt x="16" y="62"/>
                    <a:pt x="15" y="64"/>
                    <a:pt x="12" y="64"/>
                  </a:cubicBezTo>
                  <a:cubicBezTo>
                    <a:pt x="10" y="64"/>
                    <a:pt x="8" y="62"/>
                    <a:pt x="8" y="60"/>
                  </a:cubicBezTo>
                  <a:cubicBezTo>
                    <a:pt x="8" y="51"/>
                    <a:pt x="14" y="42"/>
                    <a:pt x="23" y="38"/>
                  </a:cubicBezTo>
                  <a:close/>
                  <a:moveTo>
                    <a:pt x="40" y="120"/>
                  </a:moveTo>
                  <a:cubicBezTo>
                    <a:pt x="48" y="120"/>
                    <a:pt x="48" y="120"/>
                    <a:pt x="48" y="120"/>
                  </a:cubicBezTo>
                  <a:cubicBezTo>
                    <a:pt x="48" y="128"/>
                    <a:pt x="48" y="128"/>
                    <a:pt x="48" y="128"/>
                  </a:cubicBezTo>
                  <a:cubicBezTo>
                    <a:pt x="40" y="128"/>
                    <a:pt x="40" y="128"/>
                    <a:pt x="40" y="128"/>
                  </a:cubicBezTo>
                  <a:lnTo>
                    <a:pt x="40" y="120"/>
                  </a:lnTo>
                  <a:close/>
                  <a:moveTo>
                    <a:pt x="88" y="128"/>
                  </a:moveTo>
                  <a:cubicBezTo>
                    <a:pt x="88" y="120"/>
                    <a:pt x="88" y="120"/>
                    <a:pt x="88" y="120"/>
                  </a:cubicBezTo>
                  <a:cubicBezTo>
                    <a:pt x="96" y="120"/>
                    <a:pt x="96" y="120"/>
                    <a:pt x="96" y="120"/>
                  </a:cubicBezTo>
                  <a:cubicBezTo>
                    <a:pt x="96" y="128"/>
                    <a:pt x="96" y="128"/>
                    <a:pt x="96" y="128"/>
                  </a:cubicBezTo>
                  <a:lnTo>
                    <a:pt x="88" y="12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44"/>
            <p:cNvSpPr>
              <a:spLocks noEditPoints="1"/>
            </p:cNvSpPr>
            <p:nvPr/>
          </p:nvSpPr>
          <p:spPr bwMode="auto">
            <a:xfrm>
              <a:off x="6726477" y="4376479"/>
              <a:ext cx="321524" cy="350881"/>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noEditPoints="1"/>
            </p:cNvSpPr>
            <p:nvPr/>
          </p:nvSpPr>
          <p:spPr bwMode="auto">
            <a:xfrm>
              <a:off x="4930495" y="4366693"/>
              <a:ext cx="264209" cy="370452"/>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3930506" y="4439385"/>
              <a:ext cx="416583" cy="225067"/>
            </a:xfrm>
            <a:custGeom>
              <a:avLst/>
              <a:gdLst>
                <a:gd name="T0" fmla="*/ 284 w 298"/>
                <a:gd name="T1" fmla="*/ 0 h 161"/>
                <a:gd name="T2" fmla="*/ 149 w 298"/>
                <a:gd name="T3" fmla="*/ 135 h 161"/>
                <a:gd name="T4" fmla="*/ 14 w 298"/>
                <a:gd name="T5" fmla="*/ 0 h 161"/>
                <a:gd name="T6" fmla="*/ 0 w 298"/>
                <a:gd name="T7" fmla="*/ 12 h 161"/>
                <a:gd name="T8" fmla="*/ 149 w 298"/>
                <a:gd name="T9" fmla="*/ 161 h 161"/>
                <a:gd name="T10" fmla="*/ 298 w 298"/>
                <a:gd name="T11" fmla="*/ 12 h 161"/>
                <a:gd name="T12" fmla="*/ 284 w 298"/>
                <a:gd name="T13" fmla="*/ 0 h 161"/>
              </a:gdLst>
              <a:ahLst/>
              <a:cxnLst>
                <a:cxn ang="0">
                  <a:pos x="T0" y="T1"/>
                </a:cxn>
                <a:cxn ang="0">
                  <a:pos x="T2" y="T3"/>
                </a:cxn>
                <a:cxn ang="0">
                  <a:pos x="T4" y="T5"/>
                </a:cxn>
                <a:cxn ang="0">
                  <a:pos x="T6" y="T7"/>
                </a:cxn>
                <a:cxn ang="0">
                  <a:pos x="T8" y="T9"/>
                </a:cxn>
                <a:cxn ang="0">
                  <a:pos x="T10" y="T11"/>
                </a:cxn>
                <a:cxn ang="0">
                  <a:pos x="T12" y="T13"/>
                </a:cxn>
              </a:cxnLst>
              <a:rect l="0" t="0" r="r" b="b"/>
              <a:pathLst>
                <a:path w="298" h="161">
                  <a:moveTo>
                    <a:pt x="284" y="0"/>
                  </a:moveTo>
                  <a:lnTo>
                    <a:pt x="149" y="135"/>
                  </a:lnTo>
                  <a:lnTo>
                    <a:pt x="14" y="0"/>
                  </a:lnTo>
                  <a:lnTo>
                    <a:pt x="0" y="12"/>
                  </a:lnTo>
                  <a:lnTo>
                    <a:pt x="149" y="161"/>
                  </a:lnTo>
                  <a:lnTo>
                    <a:pt x="298" y="12"/>
                  </a:lnTo>
                  <a:lnTo>
                    <a:pt x="28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noEditPoints="1"/>
            </p:cNvSpPr>
            <p:nvPr/>
          </p:nvSpPr>
          <p:spPr bwMode="auto">
            <a:xfrm>
              <a:off x="3021292" y="4392555"/>
              <a:ext cx="423573" cy="31872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noEditPoints="1"/>
            </p:cNvSpPr>
            <p:nvPr/>
          </p:nvSpPr>
          <p:spPr bwMode="auto">
            <a:xfrm>
              <a:off x="2132636" y="4360403"/>
              <a:ext cx="370452" cy="383033"/>
            </a:xfrm>
            <a:custGeom>
              <a:avLst/>
              <a:gdLst>
                <a:gd name="T0" fmla="*/ 40 w 112"/>
                <a:gd name="T1" fmla="*/ 68 h 116"/>
                <a:gd name="T2" fmla="*/ 48 w 112"/>
                <a:gd name="T3" fmla="*/ 60 h 116"/>
                <a:gd name="T4" fmla="*/ 56 w 112"/>
                <a:gd name="T5" fmla="*/ 68 h 116"/>
                <a:gd name="T6" fmla="*/ 48 w 112"/>
                <a:gd name="T7" fmla="*/ 76 h 116"/>
                <a:gd name="T8" fmla="*/ 40 w 112"/>
                <a:gd name="T9" fmla="*/ 68 h 116"/>
                <a:gd name="T10" fmla="*/ 48 w 112"/>
                <a:gd name="T11" fmla="*/ 36 h 116"/>
                <a:gd name="T12" fmla="*/ 56 w 112"/>
                <a:gd name="T13" fmla="*/ 28 h 116"/>
                <a:gd name="T14" fmla="*/ 48 w 112"/>
                <a:gd name="T15" fmla="*/ 20 h 116"/>
                <a:gd name="T16" fmla="*/ 40 w 112"/>
                <a:gd name="T17" fmla="*/ 28 h 116"/>
                <a:gd name="T18" fmla="*/ 48 w 112"/>
                <a:gd name="T19" fmla="*/ 36 h 116"/>
                <a:gd name="T20" fmla="*/ 68 w 112"/>
                <a:gd name="T21" fmla="*/ 56 h 116"/>
                <a:gd name="T22" fmla="*/ 76 w 112"/>
                <a:gd name="T23" fmla="*/ 48 h 116"/>
                <a:gd name="T24" fmla="*/ 68 w 112"/>
                <a:gd name="T25" fmla="*/ 40 h 116"/>
                <a:gd name="T26" fmla="*/ 60 w 112"/>
                <a:gd name="T27" fmla="*/ 48 h 116"/>
                <a:gd name="T28" fmla="*/ 68 w 112"/>
                <a:gd name="T29" fmla="*/ 56 h 116"/>
                <a:gd name="T30" fmla="*/ 28 w 112"/>
                <a:gd name="T31" fmla="*/ 56 h 116"/>
                <a:gd name="T32" fmla="*/ 36 w 112"/>
                <a:gd name="T33" fmla="*/ 48 h 116"/>
                <a:gd name="T34" fmla="*/ 28 w 112"/>
                <a:gd name="T35" fmla="*/ 40 h 116"/>
                <a:gd name="T36" fmla="*/ 20 w 112"/>
                <a:gd name="T37" fmla="*/ 48 h 116"/>
                <a:gd name="T38" fmla="*/ 28 w 112"/>
                <a:gd name="T39" fmla="*/ 56 h 116"/>
                <a:gd name="T40" fmla="*/ 96 w 112"/>
                <a:gd name="T41" fmla="*/ 48 h 116"/>
                <a:gd name="T42" fmla="*/ 96 w 112"/>
                <a:gd name="T43" fmla="*/ 74 h 116"/>
                <a:gd name="T44" fmla="*/ 112 w 112"/>
                <a:gd name="T45" fmla="*/ 72 h 116"/>
                <a:gd name="T46" fmla="*/ 112 w 112"/>
                <a:gd name="T47" fmla="*/ 76 h 116"/>
                <a:gd name="T48" fmla="*/ 112 w 112"/>
                <a:gd name="T49" fmla="*/ 80 h 116"/>
                <a:gd name="T50" fmla="*/ 112 w 112"/>
                <a:gd name="T51" fmla="*/ 92 h 116"/>
                <a:gd name="T52" fmla="*/ 112 w 112"/>
                <a:gd name="T53" fmla="*/ 96 h 116"/>
                <a:gd name="T54" fmla="*/ 112 w 112"/>
                <a:gd name="T55" fmla="*/ 100 h 116"/>
                <a:gd name="T56" fmla="*/ 83 w 112"/>
                <a:gd name="T57" fmla="*/ 108 h 116"/>
                <a:gd name="T58" fmla="*/ 48 w 112"/>
                <a:gd name="T59" fmla="*/ 116 h 116"/>
                <a:gd name="T60" fmla="*/ 0 w 112"/>
                <a:gd name="T61" fmla="*/ 68 h 116"/>
                <a:gd name="T62" fmla="*/ 0 w 112"/>
                <a:gd name="T63" fmla="*/ 44 h 116"/>
                <a:gd name="T64" fmla="*/ 1 w 112"/>
                <a:gd name="T65" fmla="*/ 44 h 116"/>
                <a:gd name="T66" fmla="*/ 48 w 112"/>
                <a:gd name="T67" fmla="*/ 0 h 116"/>
                <a:gd name="T68" fmla="*/ 96 w 112"/>
                <a:gd name="T69" fmla="*/ 48 h 116"/>
                <a:gd name="T70" fmla="*/ 8 w 112"/>
                <a:gd name="T71" fmla="*/ 48 h 116"/>
                <a:gd name="T72" fmla="*/ 48 w 112"/>
                <a:gd name="T73" fmla="*/ 88 h 116"/>
                <a:gd name="T74" fmla="*/ 87 w 112"/>
                <a:gd name="T75" fmla="*/ 58 h 116"/>
                <a:gd name="T76" fmla="*/ 88 w 112"/>
                <a:gd name="T77" fmla="*/ 48 h 116"/>
                <a:gd name="T78" fmla="*/ 48 w 112"/>
                <a:gd name="T79" fmla="*/ 8 h 116"/>
                <a:gd name="T80" fmla="*/ 8 w 112"/>
                <a:gd name="T81" fmla="*/ 48 h 116"/>
                <a:gd name="T82" fmla="*/ 83 w 112"/>
                <a:gd name="T83" fmla="*/ 88 h 116"/>
                <a:gd name="T84" fmla="*/ 48 w 112"/>
                <a:gd name="T85" fmla="*/ 96 h 116"/>
                <a:gd name="T86" fmla="*/ 9 w 112"/>
                <a:gd name="T87" fmla="*/ 76 h 116"/>
                <a:gd name="T88" fmla="*/ 48 w 112"/>
                <a:gd name="T89" fmla="*/ 108 h 116"/>
                <a:gd name="T90" fmla="*/ 78 w 112"/>
                <a:gd name="T91" fmla="*/ 101 h 116"/>
                <a:gd name="T92" fmla="*/ 104 w 112"/>
                <a:gd name="T93" fmla="*/ 93 h 116"/>
                <a:gd name="T94" fmla="*/ 104 w 112"/>
                <a:gd name="T95" fmla="*/ 81 h 116"/>
                <a:gd name="T96" fmla="*/ 83 w 112"/>
                <a:gd name="T97"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16">
                  <a:moveTo>
                    <a:pt x="40" y="68"/>
                  </a:moveTo>
                  <a:cubicBezTo>
                    <a:pt x="40" y="64"/>
                    <a:pt x="44" y="60"/>
                    <a:pt x="48" y="60"/>
                  </a:cubicBezTo>
                  <a:cubicBezTo>
                    <a:pt x="53" y="60"/>
                    <a:pt x="56" y="64"/>
                    <a:pt x="56" y="68"/>
                  </a:cubicBezTo>
                  <a:cubicBezTo>
                    <a:pt x="56" y="73"/>
                    <a:pt x="53" y="76"/>
                    <a:pt x="48" y="76"/>
                  </a:cubicBezTo>
                  <a:cubicBezTo>
                    <a:pt x="44" y="76"/>
                    <a:pt x="40" y="73"/>
                    <a:pt x="40" y="68"/>
                  </a:cubicBezTo>
                  <a:close/>
                  <a:moveTo>
                    <a:pt x="48" y="36"/>
                  </a:moveTo>
                  <a:cubicBezTo>
                    <a:pt x="53" y="36"/>
                    <a:pt x="56" y="33"/>
                    <a:pt x="56" y="28"/>
                  </a:cubicBezTo>
                  <a:cubicBezTo>
                    <a:pt x="56" y="24"/>
                    <a:pt x="53" y="20"/>
                    <a:pt x="48" y="20"/>
                  </a:cubicBezTo>
                  <a:cubicBezTo>
                    <a:pt x="44" y="20"/>
                    <a:pt x="40" y="24"/>
                    <a:pt x="40" y="28"/>
                  </a:cubicBezTo>
                  <a:cubicBezTo>
                    <a:pt x="40" y="33"/>
                    <a:pt x="44" y="36"/>
                    <a:pt x="48" y="36"/>
                  </a:cubicBezTo>
                  <a:close/>
                  <a:moveTo>
                    <a:pt x="68" y="56"/>
                  </a:moveTo>
                  <a:cubicBezTo>
                    <a:pt x="73" y="56"/>
                    <a:pt x="76" y="53"/>
                    <a:pt x="76" y="48"/>
                  </a:cubicBezTo>
                  <a:cubicBezTo>
                    <a:pt x="76" y="44"/>
                    <a:pt x="73" y="40"/>
                    <a:pt x="68" y="40"/>
                  </a:cubicBezTo>
                  <a:cubicBezTo>
                    <a:pt x="64" y="40"/>
                    <a:pt x="60" y="44"/>
                    <a:pt x="60" y="48"/>
                  </a:cubicBezTo>
                  <a:cubicBezTo>
                    <a:pt x="60" y="53"/>
                    <a:pt x="64" y="56"/>
                    <a:pt x="68" y="56"/>
                  </a:cubicBezTo>
                  <a:close/>
                  <a:moveTo>
                    <a:pt x="28" y="56"/>
                  </a:moveTo>
                  <a:cubicBezTo>
                    <a:pt x="33" y="56"/>
                    <a:pt x="36" y="53"/>
                    <a:pt x="36" y="48"/>
                  </a:cubicBezTo>
                  <a:cubicBezTo>
                    <a:pt x="36" y="44"/>
                    <a:pt x="33" y="40"/>
                    <a:pt x="28" y="40"/>
                  </a:cubicBezTo>
                  <a:cubicBezTo>
                    <a:pt x="24" y="40"/>
                    <a:pt x="20" y="44"/>
                    <a:pt x="20" y="48"/>
                  </a:cubicBezTo>
                  <a:cubicBezTo>
                    <a:pt x="20" y="53"/>
                    <a:pt x="24" y="56"/>
                    <a:pt x="28" y="56"/>
                  </a:cubicBezTo>
                  <a:close/>
                  <a:moveTo>
                    <a:pt x="96" y="48"/>
                  </a:moveTo>
                  <a:cubicBezTo>
                    <a:pt x="96" y="74"/>
                    <a:pt x="96" y="74"/>
                    <a:pt x="96" y="74"/>
                  </a:cubicBezTo>
                  <a:cubicBezTo>
                    <a:pt x="102" y="73"/>
                    <a:pt x="107" y="72"/>
                    <a:pt x="112" y="72"/>
                  </a:cubicBezTo>
                  <a:cubicBezTo>
                    <a:pt x="112" y="76"/>
                    <a:pt x="112" y="76"/>
                    <a:pt x="112" y="76"/>
                  </a:cubicBezTo>
                  <a:cubicBezTo>
                    <a:pt x="112" y="80"/>
                    <a:pt x="112" y="80"/>
                    <a:pt x="112" y="80"/>
                  </a:cubicBezTo>
                  <a:cubicBezTo>
                    <a:pt x="112" y="92"/>
                    <a:pt x="112" y="92"/>
                    <a:pt x="112" y="92"/>
                  </a:cubicBezTo>
                  <a:cubicBezTo>
                    <a:pt x="112" y="96"/>
                    <a:pt x="112" y="96"/>
                    <a:pt x="112" y="96"/>
                  </a:cubicBezTo>
                  <a:cubicBezTo>
                    <a:pt x="112" y="100"/>
                    <a:pt x="112" y="100"/>
                    <a:pt x="112" y="100"/>
                  </a:cubicBezTo>
                  <a:cubicBezTo>
                    <a:pt x="101" y="100"/>
                    <a:pt x="90" y="103"/>
                    <a:pt x="83" y="108"/>
                  </a:cubicBezTo>
                  <a:cubicBezTo>
                    <a:pt x="73" y="113"/>
                    <a:pt x="61" y="116"/>
                    <a:pt x="48" y="116"/>
                  </a:cubicBezTo>
                  <a:cubicBezTo>
                    <a:pt x="22" y="116"/>
                    <a:pt x="0" y="95"/>
                    <a:pt x="0" y="68"/>
                  </a:cubicBezTo>
                  <a:cubicBezTo>
                    <a:pt x="0" y="44"/>
                    <a:pt x="0" y="44"/>
                    <a:pt x="0" y="44"/>
                  </a:cubicBezTo>
                  <a:cubicBezTo>
                    <a:pt x="1" y="44"/>
                    <a:pt x="1" y="44"/>
                    <a:pt x="1" y="44"/>
                  </a:cubicBezTo>
                  <a:cubicBezTo>
                    <a:pt x="3" y="20"/>
                    <a:pt x="23" y="0"/>
                    <a:pt x="48" y="0"/>
                  </a:cubicBezTo>
                  <a:cubicBezTo>
                    <a:pt x="75" y="0"/>
                    <a:pt x="96" y="22"/>
                    <a:pt x="96" y="48"/>
                  </a:cubicBezTo>
                  <a:close/>
                  <a:moveTo>
                    <a:pt x="8" y="48"/>
                  </a:moveTo>
                  <a:cubicBezTo>
                    <a:pt x="8" y="70"/>
                    <a:pt x="26" y="88"/>
                    <a:pt x="48" y="88"/>
                  </a:cubicBezTo>
                  <a:cubicBezTo>
                    <a:pt x="67" y="88"/>
                    <a:pt x="83" y="75"/>
                    <a:pt x="87" y="58"/>
                  </a:cubicBezTo>
                  <a:cubicBezTo>
                    <a:pt x="88" y="48"/>
                    <a:pt x="88" y="48"/>
                    <a:pt x="88" y="48"/>
                  </a:cubicBezTo>
                  <a:cubicBezTo>
                    <a:pt x="88" y="26"/>
                    <a:pt x="71" y="8"/>
                    <a:pt x="48" y="8"/>
                  </a:cubicBezTo>
                  <a:cubicBezTo>
                    <a:pt x="26" y="8"/>
                    <a:pt x="8" y="26"/>
                    <a:pt x="8" y="48"/>
                  </a:cubicBezTo>
                  <a:close/>
                  <a:moveTo>
                    <a:pt x="83" y="88"/>
                  </a:moveTo>
                  <a:cubicBezTo>
                    <a:pt x="73" y="93"/>
                    <a:pt x="61" y="96"/>
                    <a:pt x="48" y="96"/>
                  </a:cubicBezTo>
                  <a:cubicBezTo>
                    <a:pt x="32" y="96"/>
                    <a:pt x="18" y="88"/>
                    <a:pt x="9" y="76"/>
                  </a:cubicBezTo>
                  <a:cubicBezTo>
                    <a:pt x="13" y="94"/>
                    <a:pt x="29" y="108"/>
                    <a:pt x="48" y="108"/>
                  </a:cubicBezTo>
                  <a:cubicBezTo>
                    <a:pt x="60" y="108"/>
                    <a:pt x="70" y="106"/>
                    <a:pt x="78" y="101"/>
                  </a:cubicBezTo>
                  <a:cubicBezTo>
                    <a:pt x="86" y="97"/>
                    <a:pt x="95" y="94"/>
                    <a:pt x="104" y="93"/>
                  </a:cubicBezTo>
                  <a:cubicBezTo>
                    <a:pt x="104" y="81"/>
                    <a:pt x="104" y="81"/>
                    <a:pt x="104" y="81"/>
                  </a:cubicBezTo>
                  <a:cubicBezTo>
                    <a:pt x="96" y="82"/>
                    <a:pt x="89" y="84"/>
                    <a:pt x="83" y="8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noEditPoints="1"/>
            </p:cNvSpPr>
            <p:nvPr/>
          </p:nvSpPr>
          <p:spPr bwMode="auto">
            <a:xfrm>
              <a:off x="1285070" y="4372869"/>
              <a:ext cx="368757" cy="35809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noEditPoints="1"/>
            </p:cNvSpPr>
            <p:nvPr/>
          </p:nvSpPr>
          <p:spPr bwMode="auto">
            <a:xfrm>
              <a:off x="443490" y="5565035"/>
              <a:ext cx="353677" cy="264209"/>
            </a:xfrm>
            <a:custGeom>
              <a:avLst/>
              <a:gdLst>
                <a:gd name="T0" fmla="*/ 253 w 253"/>
                <a:gd name="T1" fmla="*/ 95 h 189"/>
                <a:gd name="T2" fmla="*/ 123 w 253"/>
                <a:gd name="T3" fmla="*/ 0 h 189"/>
                <a:gd name="T4" fmla="*/ 123 w 253"/>
                <a:gd name="T5" fmla="*/ 90 h 189"/>
                <a:gd name="T6" fmla="*/ 0 w 253"/>
                <a:gd name="T7" fmla="*/ 0 h 189"/>
                <a:gd name="T8" fmla="*/ 0 w 253"/>
                <a:gd name="T9" fmla="*/ 189 h 189"/>
                <a:gd name="T10" fmla="*/ 123 w 253"/>
                <a:gd name="T11" fmla="*/ 99 h 189"/>
                <a:gd name="T12" fmla="*/ 123 w 253"/>
                <a:gd name="T13" fmla="*/ 189 h 189"/>
                <a:gd name="T14" fmla="*/ 253 w 253"/>
                <a:gd name="T15" fmla="*/ 95 h 189"/>
                <a:gd name="T16" fmla="*/ 142 w 253"/>
                <a:gd name="T17" fmla="*/ 36 h 189"/>
                <a:gd name="T18" fmla="*/ 220 w 253"/>
                <a:gd name="T19" fmla="*/ 95 h 189"/>
                <a:gd name="T20" fmla="*/ 142 w 253"/>
                <a:gd name="T21" fmla="*/ 152 h 189"/>
                <a:gd name="T22" fmla="*/ 142 w 253"/>
                <a:gd name="T23" fmla="*/ 36 h 189"/>
                <a:gd name="T24" fmla="*/ 19 w 253"/>
                <a:gd name="T25" fmla="*/ 152 h 189"/>
                <a:gd name="T26" fmla="*/ 19 w 253"/>
                <a:gd name="T27" fmla="*/ 36 h 189"/>
                <a:gd name="T28" fmla="*/ 97 w 253"/>
                <a:gd name="T29" fmla="*/ 95 h 189"/>
                <a:gd name="T30" fmla="*/ 19 w 253"/>
                <a:gd name="T31" fmla="*/ 1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3" h="189">
                  <a:moveTo>
                    <a:pt x="253" y="95"/>
                  </a:moveTo>
                  <a:lnTo>
                    <a:pt x="123" y="0"/>
                  </a:lnTo>
                  <a:lnTo>
                    <a:pt x="123" y="90"/>
                  </a:lnTo>
                  <a:lnTo>
                    <a:pt x="0" y="0"/>
                  </a:lnTo>
                  <a:lnTo>
                    <a:pt x="0" y="189"/>
                  </a:lnTo>
                  <a:lnTo>
                    <a:pt x="123" y="99"/>
                  </a:lnTo>
                  <a:lnTo>
                    <a:pt x="123" y="189"/>
                  </a:lnTo>
                  <a:lnTo>
                    <a:pt x="253" y="95"/>
                  </a:lnTo>
                  <a:close/>
                  <a:moveTo>
                    <a:pt x="142" y="36"/>
                  </a:moveTo>
                  <a:lnTo>
                    <a:pt x="220" y="95"/>
                  </a:lnTo>
                  <a:lnTo>
                    <a:pt x="142" y="152"/>
                  </a:lnTo>
                  <a:lnTo>
                    <a:pt x="142" y="36"/>
                  </a:lnTo>
                  <a:close/>
                  <a:moveTo>
                    <a:pt x="19" y="152"/>
                  </a:moveTo>
                  <a:lnTo>
                    <a:pt x="19" y="36"/>
                  </a:lnTo>
                  <a:lnTo>
                    <a:pt x="97" y="95"/>
                  </a:lnTo>
                  <a:lnTo>
                    <a:pt x="19" y="1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noEditPoints="1"/>
            </p:cNvSpPr>
            <p:nvPr/>
          </p:nvSpPr>
          <p:spPr bwMode="auto">
            <a:xfrm>
              <a:off x="3034573" y="5565035"/>
              <a:ext cx="397012" cy="264209"/>
            </a:xfrm>
            <a:custGeom>
              <a:avLst/>
              <a:gdLst>
                <a:gd name="T0" fmla="*/ 24 w 284"/>
                <a:gd name="T1" fmla="*/ 95 h 189"/>
                <a:gd name="T2" fmla="*/ 151 w 284"/>
                <a:gd name="T3" fmla="*/ 189 h 189"/>
                <a:gd name="T4" fmla="*/ 151 w 284"/>
                <a:gd name="T5" fmla="*/ 0 h 189"/>
                <a:gd name="T6" fmla="*/ 24 w 284"/>
                <a:gd name="T7" fmla="*/ 95 h 189"/>
                <a:gd name="T8" fmla="*/ 133 w 284"/>
                <a:gd name="T9" fmla="*/ 152 h 189"/>
                <a:gd name="T10" fmla="*/ 54 w 284"/>
                <a:gd name="T11" fmla="*/ 95 h 189"/>
                <a:gd name="T12" fmla="*/ 133 w 284"/>
                <a:gd name="T13" fmla="*/ 38 h 189"/>
                <a:gd name="T14" fmla="*/ 133 w 284"/>
                <a:gd name="T15" fmla="*/ 152 h 189"/>
                <a:gd name="T16" fmla="*/ 156 w 284"/>
                <a:gd name="T17" fmla="*/ 95 h 189"/>
                <a:gd name="T18" fmla="*/ 284 w 284"/>
                <a:gd name="T19" fmla="*/ 189 h 189"/>
                <a:gd name="T20" fmla="*/ 284 w 284"/>
                <a:gd name="T21" fmla="*/ 0 h 189"/>
                <a:gd name="T22" fmla="*/ 156 w 284"/>
                <a:gd name="T23" fmla="*/ 95 h 189"/>
                <a:gd name="T24" fmla="*/ 265 w 284"/>
                <a:gd name="T25" fmla="*/ 152 h 189"/>
                <a:gd name="T26" fmla="*/ 187 w 284"/>
                <a:gd name="T27" fmla="*/ 95 h 189"/>
                <a:gd name="T28" fmla="*/ 265 w 284"/>
                <a:gd name="T29" fmla="*/ 38 h 189"/>
                <a:gd name="T30" fmla="*/ 265 w 284"/>
                <a:gd name="T31" fmla="*/ 152 h 189"/>
                <a:gd name="T32" fmla="*/ 19 w 284"/>
                <a:gd name="T33" fmla="*/ 10 h 189"/>
                <a:gd name="T34" fmla="*/ 19 w 284"/>
                <a:gd name="T35" fmla="*/ 180 h 189"/>
                <a:gd name="T36" fmla="*/ 0 w 284"/>
                <a:gd name="T37" fmla="*/ 180 h 189"/>
                <a:gd name="T38" fmla="*/ 0 w 284"/>
                <a:gd name="T39" fmla="*/ 10 h 189"/>
                <a:gd name="T40" fmla="*/ 19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24" y="95"/>
                  </a:moveTo>
                  <a:lnTo>
                    <a:pt x="151" y="189"/>
                  </a:lnTo>
                  <a:lnTo>
                    <a:pt x="151" y="0"/>
                  </a:lnTo>
                  <a:lnTo>
                    <a:pt x="24" y="95"/>
                  </a:lnTo>
                  <a:close/>
                  <a:moveTo>
                    <a:pt x="133" y="152"/>
                  </a:moveTo>
                  <a:lnTo>
                    <a:pt x="54" y="95"/>
                  </a:lnTo>
                  <a:lnTo>
                    <a:pt x="133" y="38"/>
                  </a:lnTo>
                  <a:lnTo>
                    <a:pt x="133" y="152"/>
                  </a:lnTo>
                  <a:close/>
                  <a:moveTo>
                    <a:pt x="156" y="95"/>
                  </a:moveTo>
                  <a:lnTo>
                    <a:pt x="284" y="189"/>
                  </a:lnTo>
                  <a:lnTo>
                    <a:pt x="284" y="0"/>
                  </a:lnTo>
                  <a:lnTo>
                    <a:pt x="156" y="95"/>
                  </a:lnTo>
                  <a:close/>
                  <a:moveTo>
                    <a:pt x="265" y="152"/>
                  </a:moveTo>
                  <a:lnTo>
                    <a:pt x="187" y="95"/>
                  </a:lnTo>
                  <a:lnTo>
                    <a:pt x="265" y="38"/>
                  </a:lnTo>
                  <a:lnTo>
                    <a:pt x="265" y="152"/>
                  </a:lnTo>
                  <a:close/>
                  <a:moveTo>
                    <a:pt x="19" y="10"/>
                  </a:moveTo>
                  <a:lnTo>
                    <a:pt x="19" y="180"/>
                  </a:lnTo>
                  <a:lnTo>
                    <a:pt x="0" y="180"/>
                  </a:lnTo>
                  <a:lnTo>
                    <a:pt x="0" y="10"/>
                  </a:lnTo>
                  <a:lnTo>
                    <a:pt x="19" y="1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noEditPoints="1"/>
            </p:cNvSpPr>
            <p:nvPr/>
          </p:nvSpPr>
          <p:spPr bwMode="auto">
            <a:xfrm>
              <a:off x="2119356" y="5565035"/>
              <a:ext cx="397012" cy="264209"/>
            </a:xfrm>
            <a:custGeom>
              <a:avLst/>
              <a:gdLst>
                <a:gd name="T0" fmla="*/ 133 w 284"/>
                <a:gd name="T1" fmla="*/ 189 h 189"/>
                <a:gd name="T2" fmla="*/ 263 w 284"/>
                <a:gd name="T3" fmla="*/ 95 h 189"/>
                <a:gd name="T4" fmla="*/ 133 w 284"/>
                <a:gd name="T5" fmla="*/ 0 h 189"/>
                <a:gd name="T6" fmla="*/ 133 w 284"/>
                <a:gd name="T7" fmla="*/ 189 h 189"/>
                <a:gd name="T8" fmla="*/ 152 w 284"/>
                <a:gd name="T9" fmla="*/ 38 h 189"/>
                <a:gd name="T10" fmla="*/ 230 w 284"/>
                <a:gd name="T11" fmla="*/ 95 h 189"/>
                <a:gd name="T12" fmla="*/ 152 w 284"/>
                <a:gd name="T13" fmla="*/ 152 h 189"/>
                <a:gd name="T14" fmla="*/ 152 w 284"/>
                <a:gd name="T15" fmla="*/ 38 h 189"/>
                <a:gd name="T16" fmla="*/ 0 w 284"/>
                <a:gd name="T17" fmla="*/ 189 h 189"/>
                <a:gd name="T18" fmla="*/ 130 w 284"/>
                <a:gd name="T19" fmla="*/ 95 h 189"/>
                <a:gd name="T20" fmla="*/ 0 w 284"/>
                <a:gd name="T21" fmla="*/ 0 h 189"/>
                <a:gd name="T22" fmla="*/ 0 w 284"/>
                <a:gd name="T23" fmla="*/ 189 h 189"/>
                <a:gd name="T24" fmla="*/ 19 w 284"/>
                <a:gd name="T25" fmla="*/ 38 h 189"/>
                <a:gd name="T26" fmla="*/ 97 w 284"/>
                <a:gd name="T27" fmla="*/ 95 h 189"/>
                <a:gd name="T28" fmla="*/ 19 w 284"/>
                <a:gd name="T29" fmla="*/ 152 h 189"/>
                <a:gd name="T30" fmla="*/ 19 w 284"/>
                <a:gd name="T31" fmla="*/ 38 h 189"/>
                <a:gd name="T32" fmla="*/ 284 w 284"/>
                <a:gd name="T33" fmla="*/ 10 h 189"/>
                <a:gd name="T34" fmla="*/ 284 w 284"/>
                <a:gd name="T35" fmla="*/ 180 h 189"/>
                <a:gd name="T36" fmla="*/ 265 w 284"/>
                <a:gd name="T37" fmla="*/ 180 h 189"/>
                <a:gd name="T38" fmla="*/ 265 w 284"/>
                <a:gd name="T39" fmla="*/ 10 h 189"/>
                <a:gd name="T40" fmla="*/ 284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133" y="189"/>
                  </a:moveTo>
                  <a:lnTo>
                    <a:pt x="263" y="95"/>
                  </a:lnTo>
                  <a:lnTo>
                    <a:pt x="133" y="0"/>
                  </a:lnTo>
                  <a:lnTo>
                    <a:pt x="133" y="189"/>
                  </a:lnTo>
                  <a:close/>
                  <a:moveTo>
                    <a:pt x="152" y="38"/>
                  </a:moveTo>
                  <a:lnTo>
                    <a:pt x="230" y="95"/>
                  </a:lnTo>
                  <a:lnTo>
                    <a:pt x="152" y="152"/>
                  </a:lnTo>
                  <a:lnTo>
                    <a:pt x="152" y="38"/>
                  </a:lnTo>
                  <a:close/>
                  <a:moveTo>
                    <a:pt x="0" y="189"/>
                  </a:moveTo>
                  <a:lnTo>
                    <a:pt x="130" y="95"/>
                  </a:lnTo>
                  <a:lnTo>
                    <a:pt x="0" y="0"/>
                  </a:lnTo>
                  <a:lnTo>
                    <a:pt x="0" y="189"/>
                  </a:lnTo>
                  <a:close/>
                  <a:moveTo>
                    <a:pt x="19" y="38"/>
                  </a:moveTo>
                  <a:lnTo>
                    <a:pt x="97" y="95"/>
                  </a:lnTo>
                  <a:lnTo>
                    <a:pt x="19" y="152"/>
                  </a:lnTo>
                  <a:lnTo>
                    <a:pt x="19" y="38"/>
                  </a:lnTo>
                  <a:close/>
                  <a:moveTo>
                    <a:pt x="284" y="10"/>
                  </a:moveTo>
                  <a:lnTo>
                    <a:pt x="284" y="180"/>
                  </a:lnTo>
                  <a:lnTo>
                    <a:pt x="265" y="180"/>
                  </a:lnTo>
                  <a:lnTo>
                    <a:pt x="265" y="10"/>
                  </a:lnTo>
                  <a:lnTo>
                    <a:pt x="284" y="1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noEditPoints="1"/>
            </p:cNvSpPr>
            <p:nvPr/>
          </p:nvSpPr>
          <p:spPr bwMode="auto">
            <a:xfrm>
              <a:off x="4930495" y="5553154"/>
              <a:ext cx="264209" cy="287973"/>
            </a:xfrm>
            <a:custGeom>
              <a:avLst/>
              <a:gdLst>
                <a:gd name="T0" fmla="*/ 30 w 189"/>
                <a:gd name="T1" fmla="*/ 104 h 206"/>
                <a:gd name="T2" fmla="*/ 189 w 189"/>
                <a:gd name="T3" fmla="*/ 206 h 206"/>
                <a:gd name="T4" fmla="*/ 189 w 189"/>
                <a:gd name="T5" fmla="*/ 0 h 206"/>
                <a:gd name="T6" fmla="*/ 30 w 189"/>
                <a:gd name="T7" fmla="*/ 104 h 206"/>
                <a:gd name="T8" fmla="*/ 170 w 189"/>
                <a:gd name="T9" fmla="*/ 170 h 206"/>
                <a:gd name="T10" fmla="*/ 66 w 189"/>
                <a:gd name="T11" fmla="*/ 104 h 206"/>
                <a:gd name="T12" fmla="*/ 170 w 189"/>
                <a:gd name="T13" fmla="*/ 35 h 206"/>
                <a:gd name="T14" fmla="*/ 170 w 189"/>
                <a:gd name="T15" fmla="*/ 170 h 206"/>
                <a:gd name="T16" fmla="*/ 19 w 189"/>
                <a:gd name="T17" fmla="*/ 9 h 206"/>
                <a:gd name="T18" fmla="*/ 19 w 189"/>
                <a:gd name="T19" fmla="*/ 198 h 206"/>
                <a:gd name="T20" fmla="*/ 0 w 189"/>
                <a:gd name="T21" fmla="*/ 198 h 206"/>
                <a:gd name="T22" fmla="*/ 0 w 189"/>
                <a:gd name="T23" fmla="*/ 9 h 206"/>
                <a:gd name="T24" fmla="*/ 1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30" y="104"/>
                  </a:moveTo>
                  <a:lnTo>
                    <a:pt x="189" y="206"/>
                  </a:lnTo>
                  <a:lnTo>
                    <a:pt x="189" y="0"/>
                  </a:lnTo>
                  <a:lnTo>
                    <a:pt x="30" y="104"/>
                  </a:lnTo>
                  <a:close/>
                  <a:moveTo>
                    <a:pt x="170" y="170"/>
                  </a:moveTo>
                  <a:lnTo>
                    <a:pt x="66" y="104"/>
                  </a:lnTo>
                  <a:lnTo>
                    <a:pt x="170" y="35"/>
                  </a:lnTo>
                  <a:lnTo>
                    <a:pt x="170" y="170"/>
                  </a:lnTo>
                  <a:close/>
                  <a:moveTo>
                    <a:pt x="19" y="9"/>
                  </a:moveTo>
                  <a:lnTo>
                    <a:pt x="19" y="198"/>
                  </a:lnTo>
                  <a:lnTo>
                    <a:pt x="0" y="198"/>
                  </a:lnTo>
                  <a:lnTo>
                    <a:pt x="0" y="9"/>
                  </a:lnTo>
                  <a:lnTo>
                    <a:pt x="19" y="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267"/>
            <p:cNvSpPr>
              <a:spLocks noEditPoints="1"/>
            </p:cNvSpPr>
            <p:nvPr/>
          </p:nvSpPr>
          <p:spPr bwMode="auto">
            <a:xfrm>
              <a:off x="1297504" y="5553154"/>
              <a:ext cx="343891" cy="287973"/>
            </a:xfrm>
            <a:custGeom>
              <a:avLst/>
              <a:gdLst>
                <a:gd name="T0" fmla="*/ 0 w 246"/>
                <a:gd name="T1" fmla="*/ 206 h 206"/>
                <a:gd name="T2" fmla="*/ 158 w 246"/>
                <a:gd name="T3" fmla="*/ 104 h 206"/>
                <a:gd name="T4" fmla="*/ 0 w 246"/>
                <a:gd name="T5" fmla="*/ 0 h 206"/>
                <a:gd name="T6" fmla="*/ 0 w 246"/>
                <a:gd name="T7" fmla="*/ 206 h 206"/>
                <a:gd name="T8" fmla="*/ 19 w 246"/>
                <a:gd name="T9" fmla="*/ 35 h 206"/>
                <a:gd name="T10" fmla="*/ 123 w 246"/>
                <a:gd name="T11" fmla="*/ 104 h 206"/>
                <a:gd name="T12" fmla="*/ 19 w 246"/>
                <a:gd name="T13" fmla="*/ 170 h 206"/>
                <a:gd name="T14" fmla="*/ 19 w 246"/>
                <a:gd name="T15" fmla="*/ 35 h 206"/>
                <a:gd name="T16" fmla="*/ 189 w 246"/>
                <a:gd name="T17" fmla="*/ 14 h 206"/>
                <a:gd name="T18" fmla="*/ 189 w 246"/>
                <a:gd name="T19" fmla="*/ 198 h 206"/>
                <a:gd name="T20" fmla="*/ 170 w 246"/>
                <a:gd name="T21" fmla="*/ 198 h 206"/>
                <a:gd name="T22" fmla="*/ 170 w 246"/>
                <a:gd name="T23" fmla="*/ 14 h 206"/>
                <a:gd name="T24" fmla="*/ 189 w 246"/>
                <a:gd name="T25" fmla="*/ 14 h 206"/>
                <a:gd name="T26" fmla="*/ 227 w 246"/>
                <a:gd name="T27" fmla="*/ 14 h 206"/>
                <a:gd name="T28" fmla="*/ 246 w 246"/>
                <a:gd name="T29" fmla="*/ 14 h 206"/>
                <a:gd name="T30" fmla="*/ 246 w 246"/>
                <a:gd name="T31" fmla="*/ 198 h 206"/>
                <a:gd name="T32" fmla="*/ 227 w 246"/>
                <a:gd name="T33" fmla="*/ 198 h 206"/>
                <a:gd name="T34" fmla="*/ 227 w 246"/>
                <a:gd name="T35" fmla="*/ 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06">
                  <a:moveTo>
                    <a:pt x="0" y="206"/>
                  </a:moveTo>
                  <a:lnTo>
                    <a:pt x="158" y="104"/>
                  </a:lnTo>
                  <a:lnTo>
                    <a:pt x="0" y="0"/>
                  </a:lnTo>
                  <a:lnTo>
                    <a:pt x="0" y="206"/>
                  </a:lnTo>
                  <a:close/>
                  <a:moveTo>
                    <a:pt x="19" y="35"/>
                  </a:moveTo>
                  <a:lnTo>
                    <a:pt x="123" y="104"/>
                  </a:lnTo>
                  <a:lnTo>
                    <a:pt x="19" y="170"/>
                  </a:lnTo>
                  <a:lnTo>
                    <a:pt x="19" y="35"/>
                  </a:lnTo>
                  <a:close/>
                  <a:moveTo>
                    <a:pt x="189" y="14"/>
                  </a:moveTo>
                  <a:lnTo>
                    <a:pt x="189" y="198"/>
                  </a:lnTo>
                  <a:lnTo>
                    <a:pt x="170" y="198"/>
                  </a:lnTo>
                  <a:lnTo>
                    <a:pt x="170" y="14"/>
                  </a:lnTo>
                  <a:lnTo>
                    <a:pt x="189" y="14"/>
                  </a:lnTo>
                  <a:close/>
                  <a:moveTo>
                    <a:pt x="227" y="14"/>
                  </a:moveTo>
                  <a:lnTo>
                    <a:pt x="246" y="14"/>
                  </a:lnTo>
                  <a:lnTo>
                    <a:pt x="246" y="198"/>
                  </a:lnTo>
                  <a:lnTo>
                    <a:pt x="227" y="198"/>
                  </a:lnTo>
                  <a:lnTo>
                    <a:pt x="227" y="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noEditPoints="1"/>
            </p:cNvSpPr>
            <p:nvPr/>
          </p:nvSpPr>
          <p:spPr bwMode="auto">
            <a:xfrm>
              <a:off x="4006693" y="5553154"/>
              <a:ext cx="264209" cy="287973"/>
            </a:xfrm>
            <a:custGeom>
              <a:avLst/>
              <a:gdLst>
                <a:gd name="T0" fmla="*/ 0 w 189"/>
                <a:gd name="T1" fmla="*/ 206 h 206"/>
                <a:gd name="T2" fmla="*/ 158 w 189"/>
                <a:gd name="T3" fmla="*/ 104 h 206"/>
                <a:gd name="T4" fmla="*/ 0 w 189"/>
                <a:gd name="T5" fmla="*/ 0 h 206"/>
                <a:gd name="T6" fmla="*/ 0 w 189"/>
                <a:gd name="T7" fmla="*/ 206 h 206"/>
                <a:gd name="T8" fmla="*/ 19 w 189"/>
                <a:gd name="T9" fmla="*/ 35 h 206"/>
                <a:gd name="T10" fmla="*/ 123 w 189"/>
                <a:gd name="T11" fmla="*/ 104 h 206"/>
                <a:gd name="T12" fmla="*/ 19 w 189"/>
                <a:gd name="T13" fmla="*/ 170 h 206"/>
                <a:gd name="T14" fmla="*/ 19 w 189"/>
                <a:gd name="T15" fmla="*/ 35 h 206"/>
                <a:gd name="T16" fmla="*/ 189 w 189"/>
                <a:gd name="T17" fmla="*/ 9 h 206"/>
                <a:gd name="T18" fmla="*/ 189 w 189"/>
                <a:gd name="T19" fmla="*/ 198 h 206"/>
                <a:gd name="T20" fmla="*/ 170 w 189"/>
                <a:gd name="T21" fmla="*/ 198 h 206"/>
                <a:gd name="T22" fmla="*/ 170 w 189"/>
                <a:gd name="T23" fmla="*/ 9 h 206"/>
                <a:gd name="T24" fmla="*/ 18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0" y="206"/>
                  </a:moveTo>
                  <a:lnTo>
                    <a:pt x="158" y="104"/>
                  </a:lnTo>
                  <a:lnTo>
                    <a:pt x="0" y="0"/>
                  </a:lnTo>
                  <a:lnTo>
                    <a:pt x="0" y="206"/>
                  </a:lnTo>
                  <a:close/>
                  <a:moveTo>
                    <a:pt x="19" y="35"/>
                  </a:moveTo>
                  <a:lnTo>
                    <a:pt x="123" y="104"/>
                  </a:lnTo>
                  <a:lnTo>
                    <a:pt x="19" y="170"/>
                  </a:lnTo>
                  <a:lnTo>
                    <a:pt x="19" y="35"/>
                  </a:lnTo>
                  <a:close/>
                  <a:moveTo>
                    <a:pt x="189" y="9"/>
                  </a:moveTo>
                  <a:lnTo>
                    <a:pt x="189" y="198"/>
                  </a:lnTo>
                  <a:lnTo>
                    <a:pt x="170" y="198"/>
                  </a:lnTo>
                  <a:lnTo>
                    <a:pt x="170" y="9"/>
                  </a:lnTo>
                  <a:lnTo>
                    <a:pt x="189" y="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noEditPoints="1"/>
            </p:cNvSpPr>
            <p:nvPr/>
          </p:nvSpPr>
          <p:spPr bwMode="auto">
            <a:xfrm>
              <a:off x="10177009" y="3707762"/>
              <a:ext cx="423573" cy="423573"/>
            </a:xfrm>
            <a:custGeom>
              <a:avLst/>
              <a:gdLst>
                <a:gd name="T0" fmla="*/ 97 w 128"/>
                <a:gd name="T1" fmla="*/ 64 h 128"/>
                <a:gd name="T2" fmla="*/ 128 w 128"/>
                <a:gd name="T3" fmla="*/ 32 h 128"/>
                <a:gd name="T4" fmla="*/ 96 w 128"/>
                <a:gd name="T5" fmla="*/ 0 h 128"/>
                <a:gd name="T6" fmla="*/ 64 w 128"/>
                <a:gd name="T7" fmla="*/ 32 h 128"/>
                <a:gd name="T8" fmla="*/ 52 w 128"/>
                <a:gd name="T9" fmla="*/ 32 h 128"/>
                <a:gd name="T10" fmla="*/ 0 w 128"/>
                <a:gd name="T11" fmla="*/ 84 h 128"/>
                <a:gd name="T12" fmla="*/ 44 w 128"/>
                <a:gd name="T13" fmla="*/ 128 h 128"/>
                <a:gd name="T14" fmla="*/ 97 w 128"/>
                <a:gd name="T15" fmla="*/ 76 h 128"/>
                <a:gd name="T16" fmla="*/ 97 w 128"/>
                <a:gd name="T17" fmla="*/ 64 h 128"/>
                <a:gd name="T18" fmla="*/ 96 w 128"/>
                <a:gd name="T19" fmla="*/ 8 h 128"/>
                <a:gd name="T20" fmla="*/ 120 w 128"/>
                <a:gd name="T21" fmla="*/ 32 h 128"/>
                <a:gd name="T22" fmla="*/ 97 w 128"/>
                <a:gd name="T23" fmla="*/ 56 h 128"/>
                <a:gd name="T24" fmla="*/ 97 w 128"/>
                <a:gd name="T25" fmla="*/ 32 h 128"/>
                <a:gd name="T26" fmla="*/ 72 w 128"/>
                <a:gd name="T27" fmla="*/ 32 h 128"/>
                <a:gd name="T28" fmla="*/ 96 w 128"/>
                <a:gd name="T29" fmla="*/ 8 h 128"/>
                <a:gd name="T30" fmla="*/ 89 w 128"/>
                <a:gd name="T31" fmla="*/ 73 h 128"/>
                <a:gd name="T32" fmla="*/ 44 w 128"/>
                <a:gd name="T33" fmla="*/ 116 h 128"/>
                <a:gd name="T34" fmla="*/ 12 w 128"/>
                <a:gd name="T35" fmla="*/ 84 h 128"/>
                <a:gd name="T36" fmla="*/ 55 w 128"/>
                <a:gd name="T37" fmla="*/ 40 h 128"/>
                <a:gd name="T38" fmla="*/ 65 w 128"/>
                <a:gd name="T39" fmla="*/ 40 h 128"/>
                <a:gd name="T40" fmla="*/ 74 w 128"/>
                <a:gd name="T41" fmla="*/ 54 h 128"/>
                <a:gd name="T42" fmla="*/ 79 w 128"/>
                <a:gd name="T43" fmla="*/ 49 h 128"/>
                <a:gd name="T44" fmla="*/ 74 w 128"/>
                <a:gd name="T45" fmla="*/ 40 h 128"/>
                <a:gd name="T46" fmla="*/ 89 w 128"/>
                <a:gd name="T47" fmla="*/ 40 h 128"/>
                <a:gd name="T48" fmla="*/ 89 w 128"/>
                <a:gd name="T4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97" y="64"/>
                  </a:moveTo>
                  <a:cubicBezTo>
                    <a:pt x="114" y="64"/>
                    <a:pt x="128" y="49"/>
                    <a:pt x="128" y="32"/>
                  </a:cubicBezTo>
                  <a:cubicBezTo>
                    <a:pt x="128" y="14"/>
                    <a:pt x="114" y="0"/>
                    <a:pt x="96" y="0"/>
                  </a:cubicBezTo>
                  <a:cubicBezTo>
                    <a:pt x="79" y="0"/>
                    <a:pt x="64" y="14"/>
                    <a:pt x="64" y="32"/>
                  </a:cubicBezTo>
                  <a:cubicBezTo>
                    <a:pt x="52" y="32"/>
                    <a:pt x="52" y="32"/>
                    <a:pt x="52" y="32"/>
                  </a:cubicBezTo>
                  <a:cubicBezTo>
                    <a:pt x="0" y="84"/>
                    <a:pt x="0" y="84"/>
                    <a:pt x="0" y="84"/>
                  </a:cubicBezTo>
                  <a:cubicBezTo>
                    <a:pt x="44" y="128"/>
                    <a:pt x="44" y="128"/>
                    <a:pt x="44" y="128"/>
                  </a:cubicBezTo>
                  <a:cubicBezTo>
                    <a:pt x="97" y="76"/>
                    <a:pt x="97" y="76"/>
                    <a:pt x="97" y="76"/>
                  </a:cubicBezTo>
                  <a:lnTo>
                    <a:pt x="97" y="64"/>
                  </a:lnTo>
                  <a:close/>
                  <a:moveTo>
                    <a:pt x="96" y="8"/>
                  </a:moveTo>
                  <a:cubicBezTo>
                    <a:pt x="110" y="8"/>
                    <a:pt x="120" y="18"/>
                    <a:pt x="120" y="32"/>
                  </a:cubicBezTo>
                  <a:cubicBezTo>
                    <a:pt x="120" y="45"/>
                    <a:pt x="110" y="56"/>
                    <a:pt x="97" y="56"/>
                  </a:cubicBezTo>
                  <a:cubicBezTo>
                    <a:pt x="97" y="32"/>
                    <a:pt x="97" y="32"/>
                    <a:pt x="97" y="32"/>
                  </a:cubicBezTo>
                  <a:cubicBezTo>
                    <a:pt x="72" y="32"/>
                    <a:pt x="72" y="32"/>
                    <a:pt x="72" y="32"/>
                  </a:cubicBezTo>
                  <a:cubicBezTo>
                    <a:pt x="72" y="18"/>
                    <a:pt x="83" y="8"/>
                    <a:pt x="96" y="8"/>
                  </a:cubicBezTo>
                  <a:close/>
                  <a:moveTo>
                    <a:pt x="89" y="73"/>
                  </a:moveTo>
                  <a:cubicBezTo>
                    <a:pt x="44" y="116"/>
                    <a:pt x="44" y="116"/>
                    <a:pt x="44" y="116"/>
                  </a:cubicBezTo>
                  <a:cubicBezTo>
                    <a:pt x="12" y="84"/>
                    <a:pt x="12" y="84"/>
                    <a:pt x="12" y="84"/>
                  </a:cubicBezTo>
                  <a:cubicBezTo>
                    <a:pt x="55" y="40"/>
                    <a:pt x="55" y="40"/>
                    <a:pt x="55" y="40"/>
                  </a:cubicBezTo>
                  <a:cubicBezTo>
                    <a:pt x="65" y="40"/>
                    <a:pt x="65" y="40"/>
                    <a:pt x="65" y="40"/>
                  </a:cubicBezTo>
                  <a:cubicBezTo>
                    <a:pt x="67" y="45"/>
                    <a:pt x="70" y="50"/>
                    <a:pt x="74" y="54"/>
                  </a:cubicBezTo>
                  <a:cubicBezTo>
                    <a:pt x="79" y="49"/>
                    <a:pt x="79" y="49"/>
                    <a:pt x="79" y="49"/>
                  </a:cubicBezTo>
                  <a:cubicBezTo>
                    <a:pt x="77" y="46"/>
                    <a:pt x="75" y="43"/>
                    <a:pt x="74" y="40"/>
                  </a:cubicBezTo>
                  <a:cubicBezTo>
                    <a:pt x="89" y="40"/>
                    <a:pt x="89" y="40"/>
                    <a:pt x="89" y="40"/>
                  </a:cubicBezTo>
                  <a:lnTo>
                    <a:pt x="89" y="7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8"/>
            <p:cNvSpPr>
              <a:spLocks noEditPoints="1"/>
            </p:cNvSpPr>
            <p:nvPr/>
          </p:nvSpPr>
          <p:spPr bwMode="auto">
            <a:xfrm>
              <a:off x="1280403" y="3741770"/>
              <a:ext cx="378092" cy="355556"/>
            </a:xfrm>
            <a:custGeom>
              <a:avLst/>
              <a:gdLst>
                <a:gd name="T0" fmla="*/ 128 w 128"/>
                <a:gd name="T1" fmla="*/ 40 h 120"/>
                <a:gd name="T2" fmla="*/ 116 w 128"/>
                <a:gd name="T3" fmla="*/ 12 h 120"/>
                <a:gd name="T4" fmla="*/ 88 w 128"/>
                <a:gd name="T5" fmla="*/ 0 h 120"/>
                <a:gd name="T6" fmla="*/ 64 w 128"/>
                <a:gd name="T7" fmla="*/ 8 h 120"/>
                <a:gd name="T8" fmla="*/ 40 w 128"/>
                <a:gd name="T9" fmla="*/ 0 h 120"/>
                <a:gd name="T10" fmla="*/ 12 w 128"/>
                <a:gd name="T11" fmla="*/ 12 h 120"/>
                <a:gd name="T12" fmla="*/ 0 w 128"/>
                <a:gd name="T13" fmla="*/ 40 h 120"/>
                <a:gd name="T14" fmla="*/ 12 w 128"/>
                <a:gd name="T15" fmla="*/ 68 h 120"/>
                <a:gd name="T16" fmla="*/ 64 w 128"/>
                <a:gd name="T17" fmla="*/ 120 h 120"/>
                <a:gd name="T18" fmla="*/ 116 w 128"/>
                <a:gd name="T19" fmla="*/ 68 h 120"/>
                <a:gd name="T20" fmla="*/ 128 w 128"/>
                <a:gd name="T21" fmla="*/ 40 h 120"/>
                <a:gd name="T22" fmla="*/ 116 w 128"/>
                <a:gd name="T23" fmla="*/ 55 h 120"/>
                <a:gd name="T24" fmla="*/ 116 w 128"/>
                <a:gd name="T25" fmla="*/ 56 h 120"/>
                <a:gd name="T26" fmla="*/ 115 w 128"/>
                <a:gd name="T27" fmla="*/ 56 h 120"/>
                <a:gd name="T28" fmla="*/ 115 w 128"/>
                <a:gd name="T29" fmla="*/ 56 h 120"/>
                <a:gd name="T30" fmla="*/ 109 w 128"/>
                <a:gd name="T31" fmla="*/ 64 h 120"/>
                <a:gd name="T32" fmla="*/ 109 w 128"/>
                <a:gd name="T33" fmla="*/ 64 h 120"/>
                <a:gd name="T34" fmla="*/ 64 w 128"/>
                <a:gd name="T35" fmla="*/ 109 h 120"/>
                <a:gd name="T36" fmla="*/ 19 w 128"/>
                <a:gd name="T37" fmla="*/ 64 h 120"/>
                <a:gd name="T38" fmla="*/ 19 w 128"/>
                <a:gd name="T39" fmla="*/ 64 h 120"/>
                <a:gd name="T40" fmla="*/ 12 w 128"/>
                <a:gd name="T41" fmla="*/ 56 h 120"/>
                <a:gd name="T42" fmla="*/ 12 w 128"/>
                <a:gd name="T43" fmla="*/ 56 h 120"/>
                <a:gd name="T44" fmla="*/ 12 w 128"/>
                <a:gd name="T45" fmla="*/ 56 h 120"/>
                <a:gd name="T46" fmla="*/ 12 w 128"/>
                <a:gd name="T47" fmla="*/ 55 h 120"/>
                <a:gd name="T48" fmla="*/ 12 w 128"/>
                <a:gd name="T49" fmla="*/ 55 h 120"/>
                <a:gd name="T50" fmla="*/ 8 w 128"/>
                <a:gd name="T51" fmla="*/ 40 h 120"/>
                <a:gd name="T52" fmla="*/ 17 w 128"/>
                <a:gd name="T53" fmla="*/ 18 h 120"/>
                <a:gd name="T54" fmla="*/ 40 w 128"/>
                <a:gd name="T55" fmla="*/ 8 h 120"/>
                <a:gd name="T56" fmla="*/ 61 w 128"/>
                <a:gd name="T57" fmla="*/ 16 h 120"/>
                <a:gd name="T58" fmla="*/ 64 w 128"/>
                <a:gd name="T59" fmla="*/ 19 h 120"/>
                <a:gd name="T60" fmla="*/ 66 w 128"/>
                <a:gd name="T61" fmla="*/ 16 h 120"/>
                <a:gd name="T62" fmla="*/ 88 w 128"/>
                <a:gd name="T63" fmla="*/ 8 h 120"/>
                <a:gd name="T64" fmla="*/ 110 w 128"/>
                <a:gd name="T65" fmla="*/ 18 h 120"/>
                <a:gd name="T66" fmla="*/ 120 w 128"/>
                <a:gd name="T67" fmla="*/ 40 h 120"/>
                <a:gd name="T68" fmla="*/ 116 w 128"/>
                <a:gd name="T69" fmla="*/ 55 h 120"/>
                <a:gd name="T70" fmla="*/ 116 w 128"/>
                <a:gd name="T71" fmla="*/ 5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0">
                  <a:moveTo>
                    <a:pt x="128" y="40"/>
                  </a:moveTo>
                  <a:cubicBezTo>
                    <a:pt x="128" y="29"/>
                    <a:pt x="124" y="19"/>
                    <a:pt x="116" y="12"/>
                  </a:cubicBezTo>
                  <a:cubicBezTo>
                    <a:pt x="109" y="4"/>
                    <a:pt x="99" y="0"/>
                    <a:pt x="88" y="0"/>
                  </a:cubicBezTo>
                  <a:cubicBezTo>
                    <a:pt x="79" y="0"/>
                    <a:pt x="71" y="3"/>
                    <a:pt x="64" y="8"/>
                  </a:cubicBezTo>
                  <a:cubicBezTo>
                    <a:pt x="57" y="3"/>
                    <a:pt x="48" y="0"/>
                    <a:pt x="40" y="0"/>
                  </a:cubicBezTo>
                  <a:cubicBezTo>
                    <a:pt x="29" y="0"/>
                    <a:pt x="19" y="4"/>
                    <a:pt x="12" y="12"/>
                  </a:cubicBezTo>
                  <a:cubicBezTo>
                    <a:pt x="4" y="19"/>
                    <a:pt x="0" y="29"/>
                    <a:pt x="0" y="40"/>
                  </a:cubicBezTo>
                  <a:cubicBezTo>
                    <a:pt x="0" y="51"/>
                    <a:pt x="4" y="61"/>
                    <a:pt x="12" y="68"/>
                  </a:cubicBezTo>
                  <a:cubicBezTo>
                    <a:pt x="64" y="120"/>
                    <a:pt x="64" y="120"/>
                    <a:pt x="64" y="120"/>
                  </a:cubicBezTo>
                  <a:cubicBezTo>
                    <a:pt x="116" y="68"/>
                    <a:pt x="116" y="68"/>
                    <a:pt x="116" y="68"/>
                  </a:cubicBezTo>
                  <a:cubicBezTo>
                    <a:pt x="124" y="61"/>
                    <a:pt x="128" y="51"/>
                    <a:pt x="128" y="40"/>
                  </a:cubicBezTo>
                  <a:close/>
                  <a:moveTo>
                    <a:pt x="116" y="55"/>
                  </a:moveTo>
                  <a:cubicBezTo>
                    <a:pt x="116" y="55"/>
                    <a:pt x="116" y="56"/>
                    <a:pt x="116" y="56"/>
                  </a:cubicBezTo>
                  <a:cubicBezTo>
                    <a:pt x="116" y="56"/>
                    <a:pt x="116" y="56"/>
                    <a:pt x="115" y="56"/>
                  </a:cubicBezTo>
                  <a:cubicBezTo>
                    <a:pt x="115" y="56"/>
                    <a:pt x="115" y="56"/>
                    <a:pt x="115" y="56"/>
                  </a:cubicBezTo>
                  <a:cubicBezTo>
                    <a:pt x="114" y="59"/>
                    <a:pt x="110" y="63"/>
                    <a:pt x="109" y="64"/>
                  </a:cubicBezTo>
                  <a:cubicBezTo>
                    <a:pt x="109" y="64"/>
                    <a:pt x="109" y="64"/>
                    <a:pt x="109" y="64"/>
                  </a:cubicBezTo>
                  <a:cubicBezTo>
                    <a:pt x="64" y="109"/>
                    <a:pt x="64" y="109"/>
                    <a:pt x="64" y="109"/>
                  </a:cubicBezTo>
                  <a:cubicBezTo>
                    <a:pt x="19" y="64"/>
                    <a:pt x="19" y="64"/>
                    <a:pt x="19" y="64"/>
                  </a:cubicBezTo>
                  <a:cubicBezTo>
                    <a:pt x="19" y="64"/>
                    <a:pt x="19" y="64"/>
                    <a:pt x="19" y="64"/>
                  </a:cubicBezTo>
                  <a:cubicBezTo>
                    <a:pt x="17" y="63"/>
                    <a:pt x="14" y="59"/>
                    <a:pt x="12" y="56"/>
                  </a:cubicBezTo>
                  <a:cubicBezTo>
                    <a:pt x="12" y="56"/>
                    <a:pt x="12" y="56"/>
                    <a:pt x="12" y="56"/>
                  </a:cubicBezTo>
                  <a:cubicBezTo>
                    <a:pt x="12" y="56"/>
                    <a:pt x="12" y="56"/>
                    <a:pt x="12" y="56"/>
                  </a:cubicBezTo>
                  <a:cubicBezTo>
                    <a:pt x="12" y="56"/>
                    <a:pt x="12" y="56"/>
                    <a:pt x="12" y="55"/>
                  </a:cubicBezTo>
                  <a:cubicBezTo>
                    <a:pt x="12" y="55"/>
                    <a:pt x="12" y="55"/>
                    <a:pt x="12" y="55"/>
                  </a:cubicBezTo>
                  <a:cubicBezTo>
                    <a:pt x="9" y="50"/>
                    <a:pt x="8" y="45"/>
                    <a:pt x="8" y="40"/>
                  </a:cubicBezTo>
                  <a:cubicBezTo>
                    <a:pt x="8" y="32"/>
                    <a:pt x="11" y="24"/>
                    <a:pt x="17" y="18"/>
                  </a:cubicBezTo>
                  <a:cubicBezTo>
                    <a:pt x="23" y="12"/>
                    <a:pt x="31" y="8"/>
                    <a:pt x="40" y="8"/>
                  </a:cubicBezTo>
                  <a:cubicBezTo>
                    <a:pt x="48" y="8"/>
                    <a:pt x="55" y="11"/>
                    <a:pt x="61" y="16"/>
                  </a:cubicBezTo>
                  <a:cubicBezTo>
                    <a:pt x="64" y="19"/>
                    <a:pt x="64" y="19"/>
                    <a:pt x="64" y="19"/>
                  </a:cubicBezTo>
                  <a:cubicBezTo>
                    <a:pt x="66" y="16"/>
                    <a:pt x="66" y="16"/>
                    <a:pt x="66" y="16"/>
                  </a:cubicBezTo>
                  <a:cubicBezTo>
                    <a:pt x="72" y="11"/>
                    <a:pt x="80" y="8"/>
                    <a:pt x="88" y="8"/>
                  </a:cubicBezTo>
                  <a:cubicBezTo>
                    <a:pt x="96" y="8"/>
                    <a:pt x="104" y="12"/>
                    <a:pt x="110" y="18"/>
                  </a:cubicBezTo>
                  <a:cubicBezTo>
                    <a:pt x="116" y="24"/>
                    <a:pt x="120" y="32"/>
                    <a:pt x="120" y="40"/>
                  </a:cubicBezTo>
                  <a:cubicBezTo>
                    <a:pt x="120" y="45"/>
                    <a:pt x="118" y="50"/>
                    <a:pt x="116" y="55"/>
                  </a:cubicBezTo>
                  <a:cubicBezTo>
                    <a:pt x="116" y="55"/>
                    <a:pt x="116" y="55"/>
                    <a:pt x="116"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noEditPoints="1"/>
            </p:cNvSpPr>
            <p:nvPr/>
          </p:nvSpPr>
          <p:spPr bwMode="auto">
            <a:xfrm>
              <a:off x="9487348" y="3707762"/>
              <a:ext cx="290769" cy="423573"/>
            </a:xfrm>
            <a:custGeom>
              <a:avLst/>
              <a:gdLst>
                <a:gd name="T0" fmla="*/ 0 w 208"/>
                <a:gd name="T1" fmla="*/ 66 h 303"/>
                <a:gd name="T2" fmla="*/ 0 w 208"/>
                <a:gd name="T3" fmla="*/ 303 h 303"/>
                <a:gd name="T4" fmla="*/ 208 w 208"/>
                <a:gd name="T5" fmla="*/ 303 h 303"/>
                <a:gd name="T6" fmla="*/ 208 w 208"/>
                <a:gd name="T7" fmla="*/ 66 h 303"/>
                <a:gd name="T8" fmla="*/ 189 w 208"/>
                <a:gd name="T9" fmla="*/ 66 h 303"/>
                <a:gd name="T10" fmla="*/ 189 w 208"/>
                <a:gd name="T11" fmla="*/ 0 h 303"/>
                <a:gd name="T12" fmla="*/ 0 w 208"/>
                <a:gd name="T13" fmla="*/ 66 h 303"/>
                <a:gd name="T14" fmla="*/ 170 w 208"/>
                <a:gd name="T15" fmla="*/ 26 h 303"/>
                <a:gd name="T16" fmla="*/ 170 w 208"/>
                <a:gd name="T17" fmla="*/ 66 h 303"/>
                <a:gd name="T18" fmla="*/ 57 w 208"/>
                <a:gd name="T19" fmla="*/ 66 h 303"/>
                <a:gd name="T20" fmla="*/ 170 w 208"/>
                <a:gd name="T21" fmla="*/ 26 h 303"/>
                <a:gd name="T22" fmla="*/ 189 w 208"/>
                <a:gd name="T23" fmla="*/ 284 h 303"/>
                <a:gd name="T24" fmla="*/ 19 w 208"/>
                <a:gd name="T25" fmla="*/ 284 h 303"/>
                <a:gd name="T26" fmla="*/ 19 w 208"/>
                <a:gd name="T27" fmla="*/ 85 h 303"/>
                <a:gd name="T28" fmla="*/ 170 w 208"/>
                <a:gd name="T29" fmla="*/ 85 h 303"/>
                <a:gd name="T30" fmla="*/ 179 w 208"/>
                <a:gd name="T31" fmla="*/ 85 h 303"/>
                <a:gd name="T32" fmla="*/ 189 w 208"/>
                <a:gd name="T33" fmla="*/ 85 h 303"/>
                <a:gd name="T34" fmla="*/ 189 w 208"/>
                <a:gd name="T35"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303">
                  <a:moveTo>
                    <a:pt x="0" y="66"/>
                  </a:moveTo>
                  <a:lnTo>
                    <a:pt x="0" y="303"/>
                  </a:lnTo>
                  <a:lnTo>
                    <a:pt x="208" y="303"/>
                  </a:lnTo>
                  <a:lnTo>
                    <a:pt x="208" y="66"/>
                  </a:lnTo>
                  <a:lnTo>
                    <a:pt x="189" y="66"/>
                  </a:lnTo>
                  <a:lnTo>
                    <a:pt x="189" y="0"/>
                  </a:lnTo>
                  <a:lnTo>
                    <a:pt x="0" y="66"/>
                  </a:lnTo>
                  <a:close/>
                  <a:moveTo>
                    <a:pt x="170" y="26"/>
                  </a:moveTo>
                  <a:lnTo>
                    <a:pt x="170" y="66"/>
                  </a:lnTo>
                  <a:lnTo>
                    <a:pt x="57" y="66"/>
                  </a:lnTo>
                  <a:lnTo>
                    <a:pt x="170" y="26"/>
                  </a:lnTo>
                  <a:close/>
                  <a:moveTo>
                    <a:pt x="189" y="284"/>
                  </a:moveTo>
                  <a:lnTo>
                    <a:pt x="19" y="284"/>
                  </a:lnTo>
                  <a:lnTo>
                    <a:pt x="19" y="85"/>
                  </a:lnTo>
                  <a:lnTo>
                    <a:pt x="170" y="85"/>
                  </a:lnTo>
                  <a:lnTo>
                    <a:pt x="179" y="85"/>
                  </a:lnTo>
                  <a:lnTo>
                    <a:pt x="189" y="85"/>
                  </a:lnTo>
                  <a:lnTo>
                    <a:pt x="189" y="28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1"/>
            <p:cNvSpPr>
              <a:spLocks noEditPoints="1"/>
            </p:cNvSpPr>
            <p:nvPr/>
          </p:nvSpPr>
          <p:spPr bwMode="auto">
            <a:xfrm>
              <a:off x="7572145" y="3721042"/>
              <a:ext cx="397012" cy="3970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2"/>
            <p:cNvSpPr>
              <a:spLocks noEditPoints="1"/>
            </p:cNvSpPr>
            <p:nvPr/>
          </p:nvSpPr>
          <p:spPr bwMode="auto">
            <a:xfrm>
              <a:off x="8618591" y="3707762"/>
              <a:ext cx="264209" cy="423573"/>
            </a:xfrm>
            <a:custGeom>
              <a:avLst/>
              <a:gdLst>
                <a:gd name="T0" fmla="*/ 189 w 189"/>
                <a:gd name="T1" fmla="*/ 0 h 303"/>
                <a:gd name="T2" fmla="*/ 0 w 189"/>
                <a:gd name="T3" fmla="*/ 0 h 303"/>
                <a:gd name="T4" fmla="*/ 0 w 189"/>
                <a:gd name="T5" fmla="*/ 303 h 303"/>
                <a:gd name="T6" fmla="*/ 189 w 189"/>
                <a:gd name="T7" fmla="*/ 303 h 303"/>
                <a:gd name="T8" fmla="*/ 189 w 189"/>
                <a:gd name="T9" fmla="*/ 0 h 303"/>
                <a:gd name="T10" fmla="*/ 171 w 189"/>
                <a:gd name="T11" fmla="*/ 284 h 303"/>
                <a:gd name="T12" fmla="*/ 19 w 189"/>
                <a:gd name="T13" fmla="*/ 284 h 303"/>
                <a:gd name="T14" fmla="*/ 19 w 189"/>
                <a:gd name="T15" fmla="*/ 227 h 303"/>
                <a:gd name="T16" fmla="*/ 171 w 189"/>
                <a:gd name="T17" fmla="*/ 227 h 303"/>
                <a:gd name="T18" fmla="*/ 171 w 189"/>
                <a:gd name="T19" fmla="*/ 284 h 303"/>
                <a:gd name="T20" fmla="*/ 171 w 189"/>
                <a:gd name="T21" fmla="*/ 208 h 303"/>
                <a:gd name="T22" fmla="*/ 19 w 189"/>
                <a:gd name="T23" fmla="*/ 208 h 303"/>
                <a:gd name="T24" fmla="*/ 19 w 189"/>
                <a:gd name="T25" fmla="*/ 57 h 303"/>
                <a:gd name="T26" fmla="*/ 171 w 189"/>
                <a:gd name="T27" fmla="*/ 57 h 303"/>
                <a:gd name="T28" fmla="*/ 171 w 189"/>
                <a:gd name="T29" fmla="*/ 208 h 303"/>
                <a:gd name="T30" fmla="*/ 171 w 189"/>
                <a:gd name="T31" fmla="*/ 38 h 303"/>
                <a:gd name="T32" fmla="*/ 19 w 189"/>
                <a:gd name="T33" fmla="*/ 38 h 303"/>
                <a:gd name="T34" fmla="*/ 19 w 189"/>
                <a:gd name="T35" fmla="*/ 19 h 303"/>
                <a:gd name="T36" fmla="*/ 171 w 189"/>
                <a:gd name="T37" fmla="*/ 19 h 303"/>
                <a:gd name="T38" fmla="*/ 171 w 189"/>
                <a:gd name="T39" fmla="*/ 38 h 303"/>
                <a:gd name="T40" fmla="*/ 104 w 189"/>
                <a:gd name="T41" fmla="*/ 265 h 303"/>
                <a:gd name="T42" fmla="*/ 85 w 189"/>
                <a:gd name="T43" fmla="*/ 265 h 303"/>
                <a:gd name="T44" fmla="*/ 85 w 189"/>
                <a:gd name="T45" fmla="*/ 246 h 303"/>
                <a:gd name="T46" fmla="*/ 104 w 189"/>
                <a:gd name="T47" fmla="*/ 246 h 303"/>
                <a:gd name="T48" fmla="*/ 104 w 189"/>
                <a:gd name="T49" fmla="*/ 2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303">
                  <a:moveTo>
                    <a:pt x="189" y="0"/>
                  </a:moveTo>
                  <a:lnTo>
                    <a:pt x="0" y="0"/>
                  </a:lnTo>
                  <a:lnTo>
                    <a:pt x="0" y="303"/>
                  </a:lnTo>
                  <a:lnTo>
                    <a:pt x="189" y="303"/>
                  </a:lnTo>
                  <a:lnTo>
                    <a:pt x="189" y="0"/>
                  </a:lnTo>
                  <a:close/>
                  <a:moveTo>
                    <a:pt x="171" y="284"/>
                  </a:moveTo>
                  <a:lnTo>
                    <a:pt x="19" y="284"/>
                  </a:lnTo>
                  <a:lnTo>
                    <a:pt x="19" y="227"/>
                  </a:lnTo>
                  <a:lnTo>
                    <a:pt x="171" y="227"/>
                  </a:lnTo>
                  <a:lnTo>
                    <a:pt x="171" y="284"/>
                  </a:lnTo>
                  <a:close/>
                  <a:moveTo>
                    <a:pt x="171" y="208"/>
                  </a:moveTo>
                  <a:lnTo>
                    <a:pt x="19" y="208"/>
                  </a:lnTo>
                  <a:lnTo>
                    <a:pt x="19" y="57"/>
                  </a:lnTo>
                  <a:lnTo>
                    <a:pt x="171" y="57"/>
                  </a:lnTo>
                  <a:lnTo>
                    <a:pt x="171" y="208"/>
                  </a:lnTo>
                  <a:close/>
                  <a:moveTo>
                    <a:pt x="171" y="38"/>
                  </a:moveTo>
                  <a:lnTo>
                    <a:pt x="19" y="38"/>
                  </a:lnTo>
                  <a:lnTo>
                    <a:pt x="19" y="19"/>
                  </a:lnTo>
                  <a:lnTo>
                    <a:pt x="171" y="19"/>
                  </a:lnTo>
                  <a:lnTo>
                    <a:pt x="171" y="38"/>
                  </a:lnTo>
                  <a:close/>
                  <a:moveTo>
                    <a:pt x="104" y="265"/>
                  </a:moveTo>
                  <a:lnTo>
                    <a:pt x="85" y="265"/>
                  </a:lnTo>
                  <a:lnTo>
                    <a:pt x="85" y="246"/>
                  </a:lnTo>
                  <a:lnTo>
                    <a:pt x="104" y="246"/>
                  </a:lnTo>
                  <a:lnTo>
                    <a:pt x="104" y="26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45"/>
            <p:cNvSpPr>
              <a:spLocks noEditPoints="1"/>
            </p:cNvSpPr>
            <p:nvPr/>
          </p:nvSpPr>
          <p:spPr bwMode="auto">
            <a:xfrm>
              <a:off x="6684540" y="3681900"/>
              <a:ext cx="405399" cy="475296"/>
            </a:xfrm>
            <a:custGeom>
              <a:avLst/>
              <a:gdLst>
                <a:gd name="T0" fmla="*/ 0 w 123"/>
                <a:gd name="T1" fmla="*/ 144 h 144"/>
                <a:gd name="T2" fmla="*/ 123 w 123"/>
                <a:gd name="T3" fmla="*/ 94 h 144"/>
                <a:gd name="T4" fmla="*/ 115 w 123"/>
                <a:gd name="T5" fmla="*/ 69 h 144"/>
                <a:gd name="T6" fmla="*/ 108 w 123"/>
                <a:gd name="T7" fmla="*/ 35 h 144"/>
                <a:gd name="T8" fmla="*/ 92 w 123"/>
                <a:gd name="T9" fmla="*/ 20 h 144"/>
                <a:gd name="T10" fmla="*/ 62 w 123"/>
                <a:gd name="T11" fmla="*/ 2 h 144"/>
                <a:gd name="T12" fmla="*/ 30 w 123"/>
                <a:gd name="T13" fmla="*/ 5 h 144"/>
                <a:gd name="T14" fmla="*/ 20 w 123"/>
                <a:gd name="T15" fmla="*/ 26 h 144"/>
                <a:gd name="T16" fmla="*/ 25 w 123"/>
                <a:gd name="T17" fmla="*/ 44 h 144"/>
                <a:gd name="T18" fmla="*/ 41 w 123"/>
                <a:gd name="T19" fmla="*/ 51 h 144"/>
                <a:gd name="T20" fmla="*/ 52 w 123"/>
                <a:gd name="T21" fmla="*/ 56 h 144"/>
                <a:gd name="T22" fmla="*/ 67 w 123"/>
                <a:gd name="T23" fmla="*/ 68 h 144"/>
                <a:gd name="T24" fmla="*/ 76 w 123"/>
                <a:gd name="T25" fmla="*/ 94 h 144"/>
                <a:gd name="T26" fmla="*/ 54 w 123"/>
                <a:gd name="T27" fmla="*/ 74 h 144"/>
                <a:gd name="T28" fmla="*/ 30 w 123"/>
                <a:gd name="T29" fmla="*/ 74 h 144"/>
                <a:gd name="T30" fmla="*/ 73 w 123"/>
                <a:gd name="T31" fmla="*/ 62 h 144"/>
                <a:gd name="T32" fmla="*/ 70 w 123"/>
                <a:gd name="T33" fmla="*/ 50 h 144"/>
                <a:gd name="T34" fmla="*/ 57 w 123"/>
                <a:gd name="T35" fmla="*/ 50 h 144"/>
                <a:gd name="T36" fmla="*/ 61 w 123"/>
                <a:gd name="T37" fmla="*/ 40 h 144"/>
                <a:gd name="T38" fmla="*/ 37 w 123"/>
                <a:gd name="T39" fmla="*/ 43 h 144"/>
                <a:gd name="T40" fmla="*/ 30 w 123"/>
                <a:gd name="T41" fmla="*/ 32 h 144"/>
                <a:gd name="T42" fmla="*/ 27 w 123"/>
                <a:gd name="T43" fmla="*/ 23 h 144"/>
                <a:gd name="T44" fmla="*/ 32 w 123"/>
                <a:gd name="T45" fmla="*/ 13 h 144"/>
                <a:gd name="T46" fmla="*/ 39 w 123"/>
                <a:gd name="T47" fmla="*/ 17 h 144"/>
                <a:gd name="T48" fmla="*/ 60 w 123"/>
                <a:gd name="T49" fmla="*/ 10 h 144"/>
                <a:gd name="T50" fmla="*/ 73 w 123"/>
                <a:gd name="T51" fmla="*/ 24 h 144"/>
                <a:gd name="T52" fmla="*/ 86 w 123"/>
                <a:gd name="T53" fmla="*/ 26 h 144"/>
                <a:gd name="T54" fmla="*/ 88 w 123"/>
                <a:gd name="T55" fmla="*/ 37 h 144"/>
                <a:gd name="T56" fmla="*/ 102 w 123"/>
                <a:gd name="T57" fmla="*/ 40 h 144"/>
                <a:gd name="T58" fmla="*/ 102 w 123"/>
                <a:gd name="T59" fmla="*/ 50 h 144"/>
                <a:gd name="T60" fmla="*/ 108 w 123"/>
                <a:gd name="T61" fmla="*/ 64 h 144"/>
                <a:gd name="T62" fmla="*/ 97 w 123"/>
                <a:gd name="T63" fmla="*/ 92 h 144"/>
                <a:gd name="T64" fmla="*/ 79 w 123"/>
                <a:gd name="T65" fmla="*/ 64 h 144"/>
                <a:gd name="T66" fmla="*/ 73 w 123"/>
                <a:gd name="T67" fmla="*/ 62 h 144"/>
                <a:gd name="T68" fmla="*/ 105 w 123"/>
                <a:gd name="T69" fmla="*/ 94 h 144"/>
                <a:gd name="T70" fmla="*/ 107 w 123"/>
                <a:gd name="T71" fmla="*/ 72 h 144"/>
                <a:gd name="T72" fmla="*/ 89 w 123"/>
                <a:gd name="T73" fmla="*/ 94 h 144"/>
                <a:gd name="T74" fmla="*/ 86 w 123"/>
                <a:gd name="T75" fmla="*/ 72 h 144"/>
                <a:gd name="T76" fmla="*/ 89 w 123"/>
                <a:gd name="T77" fmla="*/ 94 h 144"/>
                <a:gd name="T78" fmla="*/ 46 w 123"/>
                <a:gd name="T79" fmla="*/ 102 h 144"/>
                <a:gd name="T80" fmla="*/ 96 w 123"/>
                <a:gd name="T81" fmla="*/ 102 h 144"/>
                <a:gd name="T82" fmla="*/ 115 w 123"/>
                <a:gd name="T83" fmla="*/ 102 h 144"/>
                <a:gd name="T84" fmla="*/ 8 w 123"/>
                <a:gd name="T85" fmla="*/ 136 h 144"/>
                <a:gd name="T86" fmla="*/ 22 w 123"/>
                <a:gd name="T87" fmla="*/ 89 h 144"/>
                <a:gd name="T88" fmla="*/ 28 w 123"/>
                <a:gd name="T89" fmla="*/ 102 h 144"/>
                <a:gd name="T90" fmla="*/ 82 w 123"/>
                <a:gd name="T91" fmla="*/ 46 h 144"/>
                <a:gd name="T92" fmla="*/ 74 w 123"/>
                <a:gd name="T93" fmla="*/ 37 h 144"/>
                <a:gd name="T94" fmla="*/ 91 w 123"/>
                <a:gd name="T95" fmla="*/ 49 h 144"/>
                <a:gd name="T96" fmla="*/ 90 w 123"/>
                <a:gd name="T97" fmla="*/ 63 h 144"/>
                <a:gd name="T98" fmla="*/ 82 w 123"/>
                <a:gd name="T99" fmla="*/ 56 h 144"/>
                <a:gd name="T100" fmla="*/ 82 w 123"/>
                <a:gd name="T101" fmla="*/ 46 h 144"/>
                <a:gd name="T102" fmla="*/ 56 w 123"/>
                <a:gd name="T103" fmla="*/ 120 h 144"/>
                <a:gd name="T104" fmla="*/ 67 w 123"/>
                <a:gd name="T105" fmla="*/ 108 h 144"/>
                <a:gd name="T106" fmla="*/ 113 w 123"/>
                <a:gd name="T107" fmla="*/ 120 h 144"/>
                <a:gd name="T108" fmla="*/ 101 w 123"/>
                <a:gd name="T109" fmla="*/ 108 h 144"/>
                <a:gd name="T110" fmla="*/ 113 w 123"/>
                <a:gd name="T111" fmla="*/ 120 h 144"/>
                <a:gd name="T112" fmla="*/ 78 w 123"/>
                <a:gd name="T113" fmla="*/ 120 h 144"/>
                <a:gd name="T114" fmla="*/ 90 w 123"/>
                <a:gd name="T115" fmla="*/ 108 h 144"/>
                <a:gd name="T116" fmla="*/ 11 w 123"/>
                <a:gd name="T117" fmla="*/ 108 h 144"/>
                <a:gd name="T118" fmla="*/ 22 w 123"/>
                <a:gd name="T119" fmla="*/ 120 h 144"/>
                <a:gd name="T120" fmla="*/ 11 w 123"/>
                <a:gd name="T121" fmla="*/ 108 h 144"/>
                <a:gd name="T122" fmla="*/ 33 w 123"/>
                <a:gd name="T123" fmla="*/ 120 h 144"/>
                <a:gd name="T124" fmla="*/ 45 w 123"/>
                <a:gd name="T125" fmla="*/ 10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144">
                  <a:moveTo>
                    <a:pt x="0" y="96"/>
                  </a:moveTo>
                  <a:cubicBezTo>
                    <a:pt x="0" y="144"/>
                    <a:pt x="0" y="144"/>
                    <a:pt x="0" y="144"/>
                  </a:cubicBezTo>
                  <a:cubicBezTo>
                    <a:pt x="123" y="144"/>
                    <a:pt x="123" y="144"/>
                    <a:pt x="123" y="144"/>
                  </a:cubicBezTo>
                  <a:cubicBezTo>
                    <a:pt x="123" y="94"/>
                    <a:pt x="123" y="94"/>
                    <a:pt x="123" y="94"/>
                  </a:cubicBezTo>
                  <a:cubicBezTo>
                    <a:pt x="117" y="94"/>
                    <a:pt x="117" y="94"/>
                    <a:pt x="117" y="94"/>
                  </a:cubicBezTo>
                  <a:cubicBezTo>
                    <a:pt x="115" y="69"/>
                    <a:pt x="115" y="69"/>
                    <a:pt x="115" y="69"/>
                  </a:cubicBezTo>
                  <a:cubicBezTo>
                    <a:pt x="119" y="60"/>
                    <a:pt x="117" y="50"/>
                    <a:pt x="111" y="46"/>
                  </a:cubicBezTo>
                  <a:cubicBezTo>
                    <a:pt x="111" y="43"/>
                    <a:pt x="111" y="39"/>
                    <a:pt x="108" y="35"/>
                  </a:cubicBezTo>
                  <a:cubicBezTo>
                    <a:pt x="105" y="32"/>
                    <a:pt x="101" y="30"/>
                    <a:pt x="96" y="29"/>
                  </a:cubicBezTo>
                  <a:cubicBezTo>
                    <a:pt x="96" y="26"/>
                    <a:pt x="95" y="23"/>
                    <a:pt x="92" y="20"/>
                  </a:cubicBezTo>
                  <a:cubicBezTo>
                    <a:pt x="88" y="17"/>
                    <a:pt x="84" y="15"/>
                    <a:pt x="78" y="16"/>
                  </a:cubicBezTo>
                  <a:cubicBezTo>
                    <a:pt x="76" y="12"/>
                    <a:pt x="70" y="4"/>
                    <a:pt x="62" y="2"/>
                  </a:cubicBezTo>
                  <a:cubicBezTo>
                    <a:pt x="55" y="0"/>
                    <a:pt x="48" y="2"/>
                    <a:pt x="40" y="7"/>
                  </a:cubicBezTo>
                  <a:cubicBezTo>
                    <a:pt x="37" y="5"/>
                    <a:pt x="34" y="5"/>
                    <a:pt x="30" y="5"/>
                  </a:cubicBezTo>
                  <a:cubicBezTo>
                    <a:pt x="26" y="6"/>
                    <a:pt x="22" y="9"/>
                    <a:pt x="20" y="13"/>
                  </a:cubicBezTo>
                  <a:cubicBezTo>
                    <a:pt x="19" y="16"/>
                    <a:pt x="18" y="21"/>
                    <a:pt x="20" y="26"/>
                  </a:cubicBezTo>
                  <a:cubicBezTo>
                    <a:pt x="20" y="27"/>
                    <a:pt x="21" y="29"/>
                    <a:pt x="22" y="30"/>
                  </a:cubicBezTo>
                  <a:cubicBezTo>
                    <a:pt x="22" y="35"/>
                    <a:pt x="23" y="40"/>
                    <a:pt x="25" y="44"/>
                  </a:cubicBezTo>
                  <a:cubicBezTo>
                    <a:pt x="28" y="48"/>
                    <a:pt x="32" y="50"/>
                    <a:pt x="36" y="51"/>
                  </a:cubicBezTo>
                  <a:cubicBezTo>
                    <a:pt x="38" y="51"/>
                    <a:pt x="40" y="51"/>
                    <a:pt x="41" y="51"/>
                  </a:cubicBezTo>
                  <a:cubicBezTo>
                    <a:pt x="44" y="51"/>
                    <a:pt x="46" y="51"/>
                    <a:pt x="49" y="51"/>
                  </a:cubicBezTo>
                  <a:cubicBezTo>
                    <a:pt x="49" y="53"/>
                    <a:pt x="51" y="55"/>
                    <a:pt x="52" y="56"/>
                  </a:cubicBezTo>
                  <a:cubicBezTo>
                    <a:pt x="55" y="58"/>
                    <a:pt x="59" y="59"/>
                    <a:pt x="62" y="59"/>
                  </a:cubicBezTo>
                  <a:cubicBezTo>
                    <a:pt x="63" y="62"/>
                    <a:pt x="65" y="65"/>
                    <a:pt x="67" y="68"/>
                  </a:cubicBezTo>
                  <a:cubicBezTo>
                    <a:pt x="70" y="71"/>
                    <a:pt x="74" y="72"/>
                    <a:pt x="78" y="73"/>
                  </a:cubicBezTo>
                  <a:cubicBezTo>
                    <a:pt x="76" y="94"/>
                    <a:pt x="76" y="94"/>
                    <a:pt x="76" y="94"/>
                  </a:cubicBezTo>
                  <a:cubicBezTo>
                    <a:pt x="54" y="94"/>
                    <a:pt x="54" y="94"/>
                    <a:pt x="54" y="94"/>
                  </a:cubicBezTo>
                  <a:cubicBezTo>
                    <a:pt x="54" y="74"/>
                    <a:pt x="54" y="74"/>
                    <a:pt x="54" y="74"/>
                  </a:cubicBezTo>
                  <a:cubicBezTo>
                    <a:pt x="30" y="91"/>
                    <a:pt x="30" y="91"/>
                    <a:pt x="30" y="91"/>
                  </a:cubicBezTo>
                  <a:cubicBezTo>
                    <a:pt x="30" y="74"/>
                    <a:pt x="30" y="74"/>
                    <a:pt x="30" y="74"/>
                  </a:cubicBezTo>
                  <a:lnTo>
                    <a:pt x="0" y="96"/>
                  </a:lnTo>
                  <a:close/>
                  <a:moveTo>
                    <a:pt x="73" y="62"/>
                  </a:moveTo>
                  <a:cubicBezTo>
                    <a:pt x="71" y="60"/>
                    <a:pt x="70" y="58"/>
                    <a:pt x="70" y="55"/>
                  </a:cubicBezTo>
                  <a:cubicBezTo>
                    <a:pt x="70" y="50"/>
                    <a:pt x="70" y="50"/>
                    <a:pt x="70" y="50"/>
                  </a:cubicBezTo>
                  <a:cubicBezTo>
                    <a:pt x="65" y="51"/>
                    <a:pt x="65" y="51"/>
                    <a:pt x="65" y="51"/>
                  </a:cubicBezTo>
                  <a:cubicBezTo>
                    <a:pt x="64" y="51"/>
                    <a:pt x="60" y="52"/>
                    <a:pt x="57" y="50"/>
                  </a:cubicBezTo>
                  <a:cubicBezTo>
                    <a:pt x="57" y="49"/>
                    <a:pt x="56" y="48"/>
                    <a:pt x="56" y="47"/>
                  </a:cubicBezTo>
                  <a:cubicBezTo>
                    <a:pt x="58" y="45"/>
                    <a:pt x="60" y="43"/>
                    <a:pt x="61" y="40"/>
                  </a:cubicBezTo>
                  <a:cubicBezTo>
                    <a:pt x="54" y="37"/>
                    <a:pt x="54" y="37"/>
                    <a:pt x="54" y="37"/>
                  </a:cubicBezTo>
                  <a:cubicBezTo>
                    <a:pt x="52" y="43"/>
                    <a:pt x="44" y="44"/>
                    <a:pt x="37" y="43"/>
                  </a:cubicBezTo>
                  <a:cubicBezTo>
                    <a:pt x="35" y="43"/>
                    <a:pt x="33" y="41"/>
                    <a:pt x="32" y="40"/>
                  </a:cubicBezTo>
                  <a:cubicBezTo>
                    <a:pt x="31" y="37"/>
                    <a:pt x="30" y="35"/>
                    <a:pt x="30" y="32"/>
                  </a:cubicBezTo>
                  <a:cubicBezTo>
                    <a:pt x="31" y="26"/>
                    <a:pt x="31" y="26"/>
                    <a:pt x="31" y="26"/>
                  </a:cubicBezTo>
                  <a:cubicBezTo>
                    <a:pt x="29" y="26"/>
                    <a:pt x="28" y="25"/>
                    <a:pt x="27" y="23"/>
                  </a:cubicBezTo>
                  <a:cubicBezTo>
                    <a:pt x="26" y="21"/>
                    <a:pt x="26" y="18"/>
                    <a:pt x="27" y="16"/>
                  </a:cubicBezTo>
                  <a:cubicBezTo>
                    <a:pt x="28" y="15"/>
                    <a:pt x="30" y="13"/>
                    <a:pt x="32" y="13"/>
                  </a:cubicBezTo>
                  <a:cubicBezTo>
                    <a:pt x="34" y="13"/>
                    <a:pt x="36" y="13"/>
                    <a:pt x="37" y="15"/>
                  </a:cubicBezTo>
                  <a:cubicBezTo>
                    <a:pt x="39" y="17"/>
                    <a:pt x="39" y="17"/>
                    <a:pt x="39" y="17"/>
                  </a:cubicBezTo>
                  <a:cubicBezTo>
                    <a:pt x="42" y="15"/>
                    <a:pt x="42" y="15"/>
                    <a:pt x="42" y="15"/>
                  </a:cubicBezTo>
                  <a:cubicBezTo>
                    <a:pt x="49" y="10"/>
                    <a:pt x="55" y="8"/>
                    <a:pt x="60" y="10"/>
                  </a:cubicBezTo>
                  <a:cubicBezTo>
                    <a:pt x="68" y="12"/>
                    <a:pt x="72" y="21"/>
                    <a:pt x="72" y="21"/>
                  </a:cubicBezTo>
                  <a:cubicBezTo>
                    <a:pt x="73" y="24"/>
                    <a:pt x="73" y="24"/>
                    <a:pt x="73" y="24"/>
                  </a:cubicBezTo>
                  <a:cubicBezTo>
                    <a:pt x="76" y="24"/>
                    <a:pt x="76" y="24"/>
                    <a:pt x="76" y="24"/>
                  </a:cubicBezTo>
                  <a:cubicBezTo>
                    <a:pt x="81" y="23"/>
                    <a:pt x="84" y="24"/>
                    <a:pt x="86" y="26"/>
                  </a:cubicBezTo>
                  <a:cubicBezTo>
                    <a:pt x="89" y="28"/>
                    <a:pt x="88" y="33"/>
                    <a:pt x="88" y="33"/>
                  </a:cubicBezTo>
                  <a:cubicBezTo>
                    <a:pt x="88" y="37"/>
                    <a:pt x="88" y="37"/>
                    <a:pt x="88" y="37"/>
                  </a:cubicBezTo>
                  <a:cubicBezTo>
                    <a:pt x="92" y="37"/>
                    <a:pt x="92" y="37"/>
                    <a:pt x="92" y="37"/>
                  </a:cubicBezTo>
                  <a:cubicBezTo>
                    <a:pt x="96" y="37"/>
                    <a:pt x="100" y="38"/>
                    <a:pt x="102" y="40"/>
                  </a:cubicBezTo>
                  <a:cubicBezTo>
                    <a:pt x="104" y="43"/>
                    <a:pt x="103" y="46"/>
                    <a:pt x="103" y="46"/>
                  </a:cubicBezTo>
                  <a:cubicBezTo>
                    <a:pt x="102" y="50"/>
                    <a:pt x="102" y="50"/>
                    <a:pt x="102" y="50"/>
                  </a:cubicBezTo>
                  <a:cubicBezTo>
                    <a:pt x="105" y="51"/>
                    <a:pt x="105" y="51"/>
                    <a:pt x="105" y="51"/>
                  </a:cubicBezTo>
                  <a:cubicBezTo>
                    <a:pt x="109" y="53"/>
                    <a:pt x="110" y="59"/>
                    <a:pt x="108" y="64"/>
                  </a:cubicBezTo>
                  <a:cubicBezTo>
                    <a:pt x="99" y="64"/>
                    <a:pt x="99" y="64"/>
                    <a:pt x="99" y="64"/>
                  </a:cubicBezTo>
                  <a:cubicBezTo>
                    <a:pt x="97" y="92"/>
                    <a:pt x="97" y="92"/>
                    <a:pt x="97" y="92"/>
                  </a:cubicBezTo>
                  <a:cubicBezTo>
                    <a:pt x="94" y="64"/>
                    <a:pt x="94" y="64"/>
                    <a:pt x="94" y="64"/>
                  </a:cubicBezTo>
                  <a:cubicBezTo>
                    <a:pt x="79" y="64"/>
                    <a:pt x="79" y="64"/>
                    <a:pt x="79" y="64"/>
                  </a:cubicBezTo>
                  <a:cubicBezTo>
                    <a:pt x="79" y="65"/>
                    <a:pt x="79" y="65"/>
                    <a:pt x="79" y="65"/>
                  </a:cubicBezTo>
                  <a:cubicBezTo>
                    <a:pt x="76" y="64"/>
                    <a:pt x="74" y="64"/>
                    <a:pt x="73" y="62"/>
                  </a:cubicBezTo>
                  <a:close/>
                  <a:moveTo>
                    <a:pt x="109" y="94"/>
                  </a:moveTo>
                  <a:cubicBezTo>
                    <a:pt x="105" y="94"/>
                    <a:pt x="105" y="94"/>
                    <a:pt x="105" y="94"/>
                  </a:cubicBezTo>
                  <a:cubicBezTo>
                    <a:pt x="106" y="72"/>
                    <a:pt x="106" y="72"/>
                    <a:pt x="106" y="72"/>
                  </a:cubicBezTo>
                  <a:cubicBezTo>
                    <a:pt x="107" y="72"/>
                    <a:pt x="107" y="72"/>
                    <a:pt x="107" y="72"/>
                  </a:cubicBezTo>
                  <a:lnTo>
                    <a:pt x="109" y="94"/>
                  </a:lnTo>
                  <a:close/>
                  <a:moveTo>
                    <a:pt x="89" y="94"/>
                  </a:moveTo>
                  <a:cubicBezTo>
                    <a:pt x="84" y="94"/>
                    <a:pt x="84" y="94"/>
                    <a:pt x="84" y="94"/>
                  </a:cubicBezTo>
                  <a:cubicBezTo>
                    <a:pt x="86" y="72"/>
                    <a:pt x="86" y="72"/>
                    <a:pt x="86" y="72"/>
                  </a:cubicBezTo>
                  <a:cubicBezTo>
                    <a:pt x="87" y="72"/>
                    <a:pt x="87" y="72"/>
                    <a:pt x="87" y="72"/>
                  </a:cubicBezTo>
                  <a:lnTo>
                    <a:pt x="89" y="94"/>
                  </a:lnTo>
                  <a:close/>
                  <a:moveTo>
                    <a:pt x="46" y="89"/>
                  </a:moveTo>
                  <a:cubicBezTo>
                    <a:pt x="46" y="102"/>
                    <a:pt x="46" y="102"/>
                    <a:pt x="46" y="102"/>
                  </a:cubicBezTo>
                  <a:cubicBezTo>
                    <a:pt x="76" y="102"/>
                    <a:pt x="76" y="102"/>
                    <a:pt x="76" y="102"/>
                  </a:cubicBezTo>
                  <a:cubicBezTo>
                    <a:pt x="96" y="102"/>
                    <a:pt x="96" y="102"/>
                    <a:pt x="96" y="102"/>
                  </a:cubicBezTo>
                  <a:cubicBezTo>
                    <a:pt x="97" y="102"/>
                    <a:pt x="97" y="102"/>
                    <a:pt x="97" y="102"/>
                  </a:cubicBezTo>
                  <a:cubicBezTo>
                    <a:pt x="115" y="102"/>
                    <a:pt x="115" y="102"/>
                    <a:pt x="115" y="102"/>
                  </a:cubicBezTo>
                  <a:cubicBezTo>
                    <a:pt x="115" y="136"/>
                    <a:pt x="115" y="136"/>
                    <a:pt x="115" y="136"/>
                  </a:cubicBezTo>
                  <a:cubicBezTo>
                    <a:pt x="8" y="136"/>
                    <a:pt x="8" y="136"/>
                    <a:pt x="8" y="136"/>
                  </a:cubicBezTo>
                  <a:cubicBezTo>
                    <a:pt x="8" y="100"/>
                    <a:pt x="8" y="100"/>
                    <a:pt x="8" y="100"/>
                  </a:cubicBezTo>
                  <a:cubicBezTo>
                    <a:pt x="22" y="89"/>
                    <a:pt x="22" y="89"/>
                    <a:pt x="22" y="89"/>
                  </a:cubicBezTo>
                  <a:cubicBezTo>
                    <a:pt x="22" y="102"/>
                    <a:pt x="22" y="102"/>
                    <a:pt x="22" y="102"/>
                  </a:cubicBezTo>
                  <a:cubicBezTo>
                    <a:pt x="28" y="102"/>
                    <a:pt x="28" y="102"/>
                    <a:pt x="28" y="102"/>
                  </a:cubicBezTo>
                  <a:lnTo>
                    <a:pt x="46" y="89"/>
                  </a:lnTo>
                  <a:close/>
                  <a:moveTo>
                    <a:pt x="82" y="46"/>
                  </a:moveTo>
                  <a:cubicBezTo>
                    <a:pt x="80" y="45"/>
                    <a:pt x="77" y="45"/>
                    <a:pt x="75" y="45"/>
                  </a:cubicBezTo>
                  <a:cubicBezTo>
                    <a:pt x="74" y="37"/>
                    <a:pt x="74" y="37"/>
                    <a:pt x="74" y="37"/>
                  </a:cubicBezTo>
                  <a:cubicBezTo>
                    <a:pt x="80" y="37"/>
                    <a:pt x="85" y="38"/>
                    <a:pt x="88" y="41"/>
                  </a:cubicBezTo>
                  <a:cubicBezTo>
                    <a:pt x="90" y="44"/>
                    <a:pt x="91" y="47"/>
                    <a:pt x="91" y="49"/>
                  </a:cubicBezTo>
                  <a:cubicBezTo>
                    <a:pt x="94" y="51"/>
                    <a:pt x="98" y="55"/>
                    <a:pt x="98" y="63"/>
                  </a:cubicBezTo>
                  <a:cubicBezTo>
                    <a:pt x="90" y="63"/>
                    <a:pt x="90" y="63"/>
                    <a:pt x="90" y="63"/>
                  </a:cubicBezTo>
                  <a:cubicBezTo>
                    <a:pt x="90" y="57"/>
                    <a:pt x="87" y="56"/>
                    <a:pt x="86" y="56"/>
                  </a:cubicBezTo>
                  <a:cubicBezTo>
                    <a:pt x="82" y="56"/>
                    <a:pt x="82" y="56"/>
                    <a:pt x="82" y="56"/>
                  </a:cubicBezTo>
                  <a:cubicBezTo>
                    <a:pt x="83" y="51"/>
                    <a:pt x="83" y="51"/>
                    <a:pt x="83" y="51"/>
                  </a:cubicBezTo>
                  <a:cubicBezTo>
                    <a:pt x="83" y="51"/>
                    <a:pt x="83" y="48"/>
                    <a:pt x="82" y="46"/>
                  </a:cubicBezTo>
                  <a:close/>
                  <a:moveTo>
                    <a:pt x="67" y="120"/>
                  </a:moveTo>
                  <a:cubicBezTo>
                    <a:pt x="56" y="120"/>
                    <a:pt x="56" y="120"/>
                    <a:pt x="56" y="120"/>
                  </a:cubicBezTo>
                  <a:cubicBezTo>
                    <a:pt x="56" y="108"/>
                    <a:pt x="56" y="108"/>
                    <a:pt x="56" y="108"/>
                  </a:cubicBezTo>
                  <a:cubicBezTo>
                    <a:pt x="67" y="108"/>
                    <a:pt x="67" y="108"/>
                    <a:pt x="67" y="108"/>
                  </a:cubicBezTo>
                  <a:lnTo>
                    <a:pt x="67" y="120"/>
                  </a:lnTo>
                  <a:close/>
                  <a:moveTo>
                    <a:pt x="113" y="120"/>
                  </a:moveTo>
                  <a:cubicBezTo>
                    <a:pt x="101" y="120"/>
                    <a:pt x="101" y="120"/>
                    <a:pt x="101" y="120"/>
                  </a:cubicBezTo>
                  <a:cubicBezTo>
                    <a:pt x="101" y="108"/>
                    <a:pt x="101" y="108"/>
                    <a:pt x="101" y="108"/>
                  </a:cubicBezTo>
                  <a:cubicBezTo>
                    <a:pt x="113" y="108"/>
                    <a:pt x="113" y="108"/>
                    <a:pt x="113" y="108"/>
                  </a:cubicBezTo>
                  <a:lnTo>
                    <a:pt x="113" y="120"/>
                  </a:lnTo>
                  <a:close/>
                  <a:moveTo>
                    <a:pt x="90" y="120"/>
                  </a:moveTo>
                  <a:cubicBezTo>
                    <a:pt x="78" y="120"/>
                    <a:pt x="78" y="120"/>
                    <a:pt x="78" y="120"/>
                  </a:cubicBezTo>
                  <a:cubicBezTo>
                    <a:pt x="78" y="108"/>
                    <a:pt x="78" y="108"/>
                    <a:pt x="78" y="108"/>
                  </a:cubicBezTo>
                  <a:cubicBezTo>
                    <a:pt x="90" y="108"/>
                    <a:pt x="90" y="108"/>
                    <a:pt x="90" y="108"/>
                  </a:cubicBezTo>
                  <a:lnTo>
                    <a:pt x="90" y="120"/>
                  </a:lnTo>
                  <a:close/>
                  <a:moveTo>
                    <a:pt x="11" y="108"/>
                  </a:moveTo>
                  <a:cubicBezTo>
                    <a:pt x="22" y="108"/>
                    <a:pt x="22" y="108"/>
                    <a:pt x="22" y="108"/>
                  </a:cubicBezTo>
                  <a:cubicBezTo>
                    <a:pt x="22" y="120"/>
                    <a:pt x="22" y="120"/>
                    <a:pt x="22" y="120"/>
                  </a:cubicBezTo>
                  <a:cubicBezTo>
                    <a:pt x="11" y="120"/>
                    <a:pt x="11" y="120"/>
                    <a:pt x="11" y="120"/>
                  </a:cubicBezTo>
                  <a:lnTo>
                    <a:pt x="11" y="108"/>
                  </a:lnTo>
                  <a:close/>
                  <a:moveTo>
                    <a:pt x="45" y="120"/>
                  </a:moveTo>
                  <a:cubicBezTo>
                    <a:pt x="33" y="120"/>
                    <a:pt x="33" y="120"/>
                    <a:pt x="33" y="120"/>
                  </a:cubicBezTo>
                  <a:cubicBezTo>
                    <a:pt x="33" y="108"/>
                    <a:pt x="33" y="108"/>
                    <a:pt x="33" y="108"/>
                  </a:cubicBezTo>
                  <a:cubicBezTo>
                    <a:pt x="45" y="108"/>
                    <a:pt x="45" y="108"/>
                    <a:pt x="45" y="108"/>
                  </a:cubicBezTo>
                  <a:lnTo>
                    <a:pt x="45" y="1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53"/>
            <p:cNvSpPr>
              <a:spLocks noEditPoints="1"/>
            </p:cNvSpPr>
            <p:nvPr/>
          </p:nvSpPr>
          <p:spPr bwMode="auto">
            <a:xfrm>
              <a:off x="4897644" y="3754593"/>
              <a:ext cx="329911" cy="329911"/>
            </a:xfrm>
            <a:custGeom>
              <a:avLst/>
              <a:gdLst>
                <a:gd name="T0" fmla="*/ 72 w 100"/>
                <a:gd name="T1" fmla="*/ 78 h 100"/>
                <a:gd name="T2" fmla="*/ 100 w 100"/>
                <a:gd name="T3" fmla="*/ 40 h 100"/>
                <a:gd name="T4" fmla="*/ 60 w 100"/>
                <a:gd name="T5" fmla="*/ 0 h 100"/>
                <a:gd name="T6" fmla="*/ 22 w 100"/>
                <a:gd name="T7" fmla="*/ 28 h 100"/>
                <a:gd name="T8" fmla="*/ 0 w 100"/>
                <a:gd name="T9" fmla="*/ 28 h 100"/>
                <a:gd name="T10" fmla="*/ 0 w 100"/>
                <a:gd name="T11" fmla="*/ 100 h 100"/>
                <a:gd name="T12" fmla="*/ 72 w 100"/>
                <a:gd name="T13" fmla="*/ 100 h 100"/>
                <a:gd name="T14" fmla="*/ 72 w 100"/>
                <a:gd name="T15" fmla="*/ 78 h 100"/>
                <a:gd name="T16" fmla="*/ 60 w 100"/>
                <a:gd name="T17" fmla="*/ 8 h 100"/>
                <a:gd name="T18" fmla="*/ 92 w 100"/>
                <a:gd name="T19" fmla="*/ 40 h 100"/>
                <a:gd name="T20" fmla="*/ 60 w 100"/>
                <a:gd name="T21" fmla="*/ 72 h 100"/>
                <a:gd name="T22" fmla="*/ 47 w 100"/>
                <a:gd name="T23" fmla="*/ 69 h 100"/>
                <a:gd name="T24" fmla="*/ 31 w 100"/>
                <a:gd name="T25" fmla="*/ 53 h 100"/>
                <a:gd name="T26" fmla="*/ 30 w 100"/>
                <a:gd name="T27" fmla="*/ 50 h 100"/>
                <a:gd name="T28" fmla="*/ 28 w 100"/>
                <a:gd name="T29" fmla="*/ 40 h 100"/>
                <a:gd name="T30" fmla="*/ 60 w 100"/>
                <a:gd name="T31" fmla="*/ 8 h 100"/>
                <a:gd name="T32" fmla="*/ 20 w 100"/>
                <a:gd name="T33" fmla="*/ 36 h 100"/>
                <a:gd name="T34" fmla="*/ 20 w 100"/>
                <a:gd name="T35" fmla="*/ 40 h 100"/>
                <a:gd name="T36" fmla="*/ 20 w 100"/>
                <a:gd name="T37" fmla="*/ 42 h 100"/>
                <a:gd name="T38" fmla="*/ 14 w 100"/>
                <a:gd name="T39" fmla="*/ 36 h 100"/>
                <a:gd name="T40" fmla="*/ 20 w 100"/>
                <a:gd name="T41" fmla="*/ 36 h 100"/>
                <a:gd name="T42" fmla="*/ 8 w 100"/>
                <a:gd name="T43" fmla="*/ 92 h 100"/>
                <a:gd name="T44" fmla="*/ 8 w 100"/>
                <a:gd name="T45" fmla="*/ 41 h 100"/>
                <a:gd name="T46" fmla="*/ 58 w 100"/>
                <a:gd name="T47" fmla="*/ 92 h 100"/>
                <a:gd name="T48" fmla="*/ 8 w 100"/>
                <a:gd name="T49" fmla="*/ 92 h 100"/>
                <a:gd name="T50" fmla="*/ 64 w 100"/>
                <a:gd name="T51" fmla="*/ 86 h 100"/>
                <a:gd name="T52" fmla="*/ 58 w 100"/>
                <a:gd name="T53" fmla="*/ 79 h 100"/>
                <a:gd name="T54" fmla="*/ 60 w 100"/>
                <a:gd name="T55" fmla="*/ 80 h 100"/>
                <a:gd name="T56" fmla="*/ 64 w 100"/>
                <a:gd name="T57" fmla="*/ 79 h 100"/>
                <a:gd name="T58" fmla="*/ 64 w 100"/>
                <a:gd name="T59" fmla="*/ 86 h 100"/>
                <a:gd name="T60" fmla="*/ 60 w 100"/>
                <a:gd name="T61" fmla="*/ 52 h 100"/>
                <a:gd name="T62" fmla="*/ 72 w 100"/>
                <a:gd name="T63" fmla="*/ 40 h 100"/>
                <a:gd name="T64" fmla="*/ 60 w 100"/>
                <a:gd name="T65" fmla="*/ 28 h 100"/>
                <a:gd name="T66" fmla="*/ 48 w 100"/>
                <a:gd name="T67" fmla="*/ 40 h 100"/>
                <a:gd name="T68" fmla="*/ 60 w 100"/>
                <a:gd name="T69" fmla="*/ 52 h 100"/>
                <a:gd name="T70" fmla="*/ 60 w 100"/>
                <a:gd name="T71" fmla="*/ 36 h 100"/>
                <a:gd name="T72" fmla="*/ 64 w 100"/>
                <a:gd name="T73" fmla="*/ 40 h 100"/>
                <a:gd name="T74" fmla="*/ 60 w 100"/>
                <a:gd name="T75" fmla="*/ 44 h 100"/>
                <a:gd name="T76" fmla="*/ 56 w 100"/>
                <a:gd name="T77" fmla="*/ 40 h 100"/>
                <a:gd name="T78" fmla="*/ 60 w 100"/>
                <a:gd name="T7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72" y="78"/>
                  </a:moveTo>
                  <a:cubicBezTo>
                    <a:pt x="88" y="73"/>
                    <a:pt x="100" y="57"/>
                    <a:pt x="100" y="40"/>
                  </a:cubicBezTo>
                  <a:cubicBezTo>
                    <a:pt x="100" y="18"/>
                    <a:pt x="82" y="0"/>
                    <a:pt x="60" y="0"/>
                  </a:cubicBezTo>
                  <a:cubicBezTo>
                    <a:pt x="42" y="0"/>
                    <a:pt x="27" y="11"/>
                    <a:pt x="22" y="28"/>
                  </a:cubicBezTo>
                  <a:cubicBezTo>
                    <a:pt x="0" y="28"/>
                    <a:pt x="0" y="28"/>
                    <a:pt x="0" y="28"/>
                  </a:cubicBezTo>
                  <a:cubicBezTo>
                    <a:pt x="0" y="100"/>
                    <a:pt x="0" y="100"/>
                    <a:pt x="0" y="100"/>
                  </a:cubicBezTo>
                  <a:cubicBezTo>
                    <a:pt x="72" y="100"/>
                    <a:pt x="72" y="100"/>
                    <a:pt x="72" y="100"/>
                  </a:cubicBezTo>
                  <a:lnTo>
                    <a:pt x="72" y="78"/>
                  </a:lnTo>
                  <a:close/>
                  <a:moveTo>
                    <a:pt x="60" y="8"/>
                  </a:moveTo>
                  <a:cubicBezTo>
                    <a:pt x="78" y="8"/>
                    <a:pt x="92" y="22"/>
                    <a:pt x="92" y="40"/>
                  </a:cubicBezTo>
                  <a:cubicBezTo>
                    <a:pt x="92" y="57"/>
                    <a:pt x="78" y="72"/>
                    <a:pt x="60" y="72"/>
                  </a:cubicBezTo>
                  <a:cubicBezTo>
                    <a:pt x="55" y="72"/>
                    <a:pt x="51" y="71"/>
                    <a:pt x="47" y="69"/>
                  </a:cubicBezTo>
                  <a:cubicBezTo>
                    <a:pt x="31" y="53"/>
                    <a:pt x="31" y="53"/>
                    <a:pt x="31" y="53"/>
                  </a:cubicBezTo>
                  <a:cubicBezTo>
                    <a:pt x="31" y="52"/>
                    <a:pt x="30" y="51"/>
                    <a:pt x="30" y="50"/>
                  </a:cubicBezTo>
                  <a:cubicBezTo>
                    <a:pt x="29" y="47"/>
                    <a:pt x="28" y="43"/>
                    <a:pt x="28" y="40"/>
                  </a:cubicBezTo>
                  <a:cubicBezTo>
                    <a:pt x="28" y="22"/>
                    <a:pt x="42" y="8"/>
                    <a:pt x="60" y="8"/>
                  </a:cubicBezTo>
                  <a:close/>
                  <a:moveTo>
                    <a:pt x="20" y="36"/>
                  </a:moveTo>
                  <a:cubicBezTo>
                    <a:pt x="20" y="37"/>
                    <a:pt x="20" y="38"/>
                    <a:pt x="20" y="40"/>
                  </a:cubicBezTo>
                  <a:cubicBezTo>
                    <a:pt x="20" y="40"/>
                    <a:pt x="20" y="41"/>
                    <a:pt x="20" y="42"/>
                  </a:cubicBezTo>
                  <a:cubicBezTo>
                    <a:pt x="14" y="36"/>
                    <a:pt x="14" y="36"/>
                    <a:pt x="14" y="36"/>
                  </a:cubicBezTo>
                  <a:lnTo>
                    <a:pt x="20" y="36"/>
                  </a:lnTo>
                  <a:close/>
                  <a:moveTo>
                    <a:pt x="8" y="92"/>
                  </a:moveTo>
                  <a:cubicBezTo>
                    <a:pt x="8" y="41"/>
                    <a:pt x="8" y="41"/>
                    <a:pt x="8" y="41"/>
                  </a:cubicBezTo>
                  <a:cubicBezTo>
                    <a:pt x="58" y="92"/>
                    <a:pt x="58" y="92"/>
                    <a:pt x="58" y="92"/>
                  </a:cubicBezTo>
                  <a:lnTo>
                    <a:pt x="8" y="92"/>
                  </a:lnTo>
                  <a:close/>
                  <a:moveTo>
                    <a:pt x="64" y="86"/>
                  </a:moveTo>
                  <a:cubicBezTo>
                    <a:pt x="58" y="79"/>
                    <a:pt x="58" y="79"/>
                    <a:pt x="58" y="79"/>
                  </a:cubicBezTo>
                  <a:cubicBezTo>
                    <a:pt x="58" y="79"/>
                    <a:pt x="59" y="80"/>
                    <a:pt x="60" y="80"/>
                  </a:cubicBezTo>
                  <a:cubicBezTo>
                    <a:pt x="61" y="80"/>
                    <a:pt x="63" y="80"/>
                    <a:pt x="64" y="79"/>
                  </a:cubicBezTo>
                  <a:lnTo>
                    <a:pt x="64" y="86"/>
                  </a:lnTo>
                  <a:close/>
                  <a:moveTo>
                    <a:pt x="60" y="52"/>
                  </a:moveTo>
                  <a:cubicBezTo>
                    <a:pt x="67" y="52"/>
                    <a:pt x="72" y="46"/>
                    <a:pt x="72" y="40"/>
                  </a:cubicBezTo>
                  <a:cubicBezTo>
                    <a:pt x="72" y="33"/>
                    <a:pt x="67" y="28"/>
                    <a:pt x="60" y="28"/>
                  </a:cubicBezTo>
                  <a:cubicBezTo>
                    <a:pt x="53" y="28"/>
                    <a:pt x="48" y="33"/>
                    <a:pt x="48" y="40"/>
                  </a:cubicBezTo>
                  <a:cubicBezTo>
                    <a:pt x="48" y="46"/>
                    <a:pt x="53" y="52"/>
                    <a:pt x="60" y="52"/>
                  </a:cubicBezTo>
                  <a:close/>
                  <a:moveTo>
                    <a:pt x="60" y="36"/>
                  </a:moveTo>
                  <a:cubicBezTo>
                    <a:pt x="62" y="36"/>
                    <a:pt x="64" y="37"/>
                    <a:pt x="64" y="40"/>
                  </a:cubicBezTo>
                  <a:cubicBezTo>
                    <a:pt x="64" y="42"/>
                    <a:pt x="62" y="44"/>
                    <a:pt x="60" y="44"/>
                  </a:cubicBezTo>
                  <a:cubicBezTo>
                    <a:pt x="58" y="44"/>
                    <a:pt x="56" y="42"/>
                    <a:pt x="56" y="40"/>
                  </a:cubicBezTo>
                  <a:cubicBezTo>
                    <a:pt x="56" y="37"/>
                    <a:pt x="58" y="36"/>
                    <a:pt x="60"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noEditPoints="1"/>
            </p:cNvSpPr>
            <p:nvPr/>
          </p:nvSpPr>
          <p:spPr bwMode="auto">
            <a:xfrm>
              <a:off x="5784150" y="3734322"/>
              <a:ext cx="336901" cy="370452"/>
            </a:xfrm>
            <a:custGeom>
              <a:avLst/>
              <a:gdLst>
                <a:gd name="T0" fmla="*/ 96 w 102"/>
                <a:gd name="T1" fmla="*/ 26 h 112"/>
                <a:gd name="T2" fmla="*/ 51 w 102"/>
                <a:gd name="T3" fmla="*/ 8 h 112"/>
                <a:gd name="T4" fmla="*/ 6 w 102"/>
                <a:gd name="T5" fmla="*/ 26 h 112"/>
                <a:gd name="T6" fmla="*/ 0 w 102"/>
                <a:gd name="T7" fmla="*/ 21 h 112"/>
                <a:gd name="T8" fmla="*/ 51 w 102"/>
                <a:gd name="T9" fmla="*/ 0 h 112"/>
                <a:gd name="T10" fmla="*/ 102 w 102"/>
                <a:gd name="T11" fmla="*/ 21 h 112"/>
                <a:gd name="T12" fmla="*/ 96 w 102"/>
                <a:gd name="T13" fmla="*/ 26 h 112"/>
                <a:gd name="T14" fmla="*/ 88 w 102"/>
                <a:gd name="T15" fmla="*/ 35 h 112"/>
                <a:gd name="T16" fmla="*/ 51 w 102"/>
                <a:gd name="T17" fmla="*/ 20 h 112"/>
                <a:gd name="T18" fmla="*/ 14 w 102"/>
                <a:gd name="T19" fmla="*/ 35 h 112"/>
                <a:gd name="T20" fmla="*/ 20 w 102"/>
                <a:gd name="T21" fmla="*/ 41 h 112"/>
                <a:gd name="T22" fmla="*/ 51 w 102"/>
                <a:gd name="T23" fmla="*/ 28 h 112"/>
                <a:gd name="T24" fmla="*/ 82 w 102"/>
                <a:gd name="T25" fmla="*/ 41 h 112"/>
                <a:gd name="T26" fmla="*/ 88 w 102"/>
                <a:gd name="T27" fmla="*/ 35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47 w 102"/>
                <a:gd name="T43" fmla="*/ 112 h 112"/>
                <a:gd name="T44" fmla="*/ 47 w 102"/>
                <a:gd name="T45" fmla="*/ 91 h 112"/>
                <a:gd name="T46" fmla="*/ 35 w 102"/>
                <a:gd name="T47" fmla="*/ 76 h 112"/>
                <a:gd name="T48" fmla="*/ 51 w 102"/>
                <a:gd name="T49" fmla="*/ 60 h 112"/>
                <a:gd name="T50" fmla="*/ 67 w 102"/>
                <a:gd name="T51" fmla="*/ 76 h 112"/>
                <a:gd name="T52" fmla="*/ 55 w 102"/>
                <a:gd name="T53" fmla="*/ 91 h 112"/>
                <a:gd name="T54" fmla="*/ 55 w 102"/>
                <a:gd name="T55" fmla="*/ 112 h 112"/>
                <a:gd name="T56" fmla="*/ 47 w 102"/>
                <a:gd name="T57" fmla="*/ 112 h 112"/>
                <a:gd name="T58" fmla="*/ 51 w 102"/>
                <a:gd name="T59" fmla="*/ 84 h 112"/>
                <a:gd name="T60" fmla="*/ 59 w 102"/>
                <a:gd name="T61" fmla="*/ 76 h 112"/>
                <a:gd name="T62" fmla="*/ 51 w 102"/>
                <a:gd name="T63" fmla="*/ 68 h 112"/>
                <a:gd name="T64" fmla="*/ 43 w 102"/>
                <a:gd name="T65" fmla="*/ 76 h 112"/>
                <a:gd name="T66" fmla="*/ 51 w 102"/>
                <a:gd name="T6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96" y="26"/>
                  </a:moveTo>
                  <a:cubicBezTo>
                    <a:pt x="84" y="14"/>
                    <a:pt x="68" y="8"/>
                    <a:pt x="51" y="8"/>
                  </a:cubicBezTo>
                  <a:cubicBezTo>
                    <a:pt x="34" y="8"/>
                    <a:pt x="18" y="14"/>
                    <a:pt x="6" y="26"/>
                  </a:cubicBezTo>
                  <a:cubicBezTo>
                    <a:pt x="0" y="21"/>
                    <a:pt x="0" y="21"/>
                    <a:pt x="0" y="21"/>
                  </a:cubicBezTo>
                  <a:cubicBezTo>
                    <a:pt x="14" y="7"/>
                    <a:pt x="32" y="0"/>
                    <a:pt x="51" y="0"/>
                  </a:cubicBezTo>
                  <a:cubicBezTo>
                    <a:pt x="70" y="0"/>
                    <a:pt x="88" y="7"/>
                    <a:pt x="102" y="21"/>
                  </a:cubicBezTo>
                  <a:lnTo>
                    <a:pt x="96" y="26"/>
                  </a:lnTo>
                  <a:close/>
                  <a:moveTo>
                    <a:pt x="88" y="35"/>
                  </a:moveTo>
                  <a:cubicBezTo>
                    <a:pt x="78" y="25"/>
                    <a:pt x="65" y="20"/>
                    <a:pt x="51" y="20"/>
                  </a:cubicBezTo>
                  <a:cubicBezTo>
                    <a:pt x="37" y="20"/>
                    <a:pt x="24" y="25"/>
                    <a:pt x="14" y="35"/>
                  </a:cubicBezTo>
                  <a:cubicBezTo>
                    <a:pt x="20" y="41"/>
                    <a:pt x="20" y="41"/>
                    <a:pt x="20" y="41"/>
                  </a:cubicBezTo>
                  <a:cubicBezTo>
                    <a:pt x="28" y="32"/>
                    <a:pt x="39" y="28"/>
                    <a:pt x="51" y="28"/>
                  </a:cubicBezTo>
                  <a:cubicBezTo>
                    <a:pt x="63" y="28"/>
                    <a:pt x="74" y="32"/>
                    <a:pt x="82" y="41"/>
                  </a:cubicBezTo>
                  <a:lnTo>
                    <a:pt x="88" y="35"/>
                  </a:lnTo>
                  <a:close/>
                  <a:moveTo>
                    <a:pt x="73" y="49"/>
                  </a:moveTo>
                  <a:cubicBezTo>
                    <a:pt x="67" y="43"/>
                    <a:pt x="60"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47" y="112"/>
                  </a:moveTo>
                  <a:cubicBezTo>
                    <a:pt x="47" y="91"/>
                    <a:pt x="47" y="91"/>
                    <a:pt x="47" y="91"/>
                  </a:cubicBezTo>
                  <a:cubicBezTo>
                    <a:pt x="40" y="89"/>
                    <a:pt x="35" y="83"/>
                    <a:pt x="35" y="76"/>
                  </a:cubicBezTo>
                  <a:cubicBezTo>
                    <a:pt x="35" y="67"/>
                    <a:pt x="42" y="60"/>
                    <a:pt x="51" y="60"/>
                  </a:cubicBezTo>
                  <a:cubicBezTo>
                    <a:pt x="60" y="60"/>
                    <a:pt x="67" y="67"/>
                    <a:pt x="67" y="76"/>
                  </a:cubicBezTo>
                  <a:cubicBezTo>
                    <a:pt x="67" y="83"/>
                    <a:pt x="62" y="89"/>
                    <a:pt x="55" y="91"/>
                  </a:cubicBezTo>
                  <a:cubicBezTo>
                    <a:pt x="55" y="112"/>
                    <a:pt x="55" y="112"/>
                    <a:pt x="55" y="112"/>
                  </a:cubicBezTo>
                  <a:lnTo>
                    <a:pt x="47" y="112"/>
                  </a:lnTo>
                  <a:close/>
                  <a:moveTo>
                    <a:pt x="51" y="84"/>
                  </a:moveTo>
                  <a:cubicBezTo>
                    <a:pt x="55" y="84"/>
                    <a:pt x="59" y="80"/>
                    <a:pt x="59" y="76"/>
                  </a:cubicBezTo>
                  <a:cubicBezTo>
                    <a:pt x="59" y="71"/>
                    <a:pt x="55" y="68"/>
                    <a:pt x="51" y="68"/>
                  </a:cubicBezTo>
                  <a:cubicBezTo>
                    <a:pt x="47" y="68"/>
                    <a:pt x="43" y="71"/>
                    <a:pt x="43" y="76"/>
                  </a:cubicBezTo>
                  <a:cubicBezTo>
                    <a:pt x="43" y="80"/>
                    <a:pt x="47" y="84"/>
                    <a:pt x="51"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noEditPoints="1"/>
            </p:cNvSpPr>
            <p:nvPr/>
          </p:nvSpPr>
          <p:spPr bwMode="auto">
            <a:xfrm>
              <a:off x="3966853" y="3734322"/>
              <a:ext cx="343891" cy="370452"/>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noEditPoints="1"/>
            </p:cNvSpPr>
            <p:nvPr/>
          </p:nvSpPr>
          <p:spPr bwMode="auto">
            <a:xfrm>
              <a:off x="2132636" y="3747603"/>
              <a:ext cx="370452" cy="343891"/>
            </a:xfrm>
            <a:custGeom>
              <a:avLst/>
              <a:gdLst>
                <a:gd name="T0" fmla="*/ 0 w 112"/>
                <a:gd name="T1" fmla="*/ 8 h 104"/>
                <a:gd name="T2" fmla="*/ 24 w 112"/>
                <a:gd name="T3" fmla="*/ 8 h 104"/>
                <a:gd name="T4" fmla="*/ 24 w 112"/>
                <a:gd name="T5" fmla="*/ 16 h 104"/>
                <a:gd name="T6" fmla="*/ 8 w 112"/>
                <a:gd name="T7" fmla="*/ 16 h 104"/>
                <a:gd name="T8" fmla="*/ 8 w 112"/>
                <a:gd name="T9" fmla="*/ 32 h 104"/>
                <a:gd name="T10" fmla="*/ 24 w 112"/>
                <a:gd name="T11" fmla="*/ 32 h 104"/>
                <a:gd name="T12" fmla="*/ 24 w 112"/>
                <a:gd name="T13" fmla="*/ 40 h 104"/>
                <a:gd name="T14" fmla="*/ 8 w 112"/>
                <a:gd name="T15" fmla="*/ 40 h 104"/>
                <a:gd name="T16" fmla="*/ 8 w 112"/>
                <a:gd name="T17" fmla="*/ 96 h 104"/>
                <a:gd name="T18" fmla="*/ 104 w 112"/>
                <a:gd name="T19" fmla="*/ 96 h 104"/>
                <a:gd name="T20" fmla="*/ 104 w 112"/>
                <a:gd name="T21" fmla="*/ 40 h 104"/>
                <a:gd name="T22" fmla="*/ 48 w 112"/>
                <a:gd name="T23" fmla="*/ 40 h 104"/>
                <a:gd name="T24" fmla="*/ 48 w 112"/>
                <a:gd name="T25" fmla="*/ 32 h 104"/>
                <a:gd name="T26" fmla="*/ 104 w 112"/>
                <a:gd name="T27" fmla="*/ 32 h 104"/>
                <a:gd name="T28" fmla="*/ 104 w 112"/>
                <a:gd name="T29" fmla="*/ 16 h 104"/>
                <a:gd name="T30" fmla="*/ 48 w 112"/>
                <a:gd name="T31" fmla="*/ 16 h 104"/>
                <a:gd name="T32" fmla="*/ 48 w 112"/>
                <a:gd name="T33" fmla="*/ 8 h 104"/>
                <a:gd name="T34" fmla="*/ 112 w 112"/>
                <a:gd name="T35" fmla="*/ 8 h 104"/>
                <a:gd name="T36" fmla="*/ 112 w 112"/>
                <a:gd name="T37" fmla="*/ 104 h 104"/>
                <a:gd name="T38" fmla="*/ 0 w 112"/>
                <a:gd name="T39" fmla="*/ 104 h 104"/>
                <a:gd name="T40" fmla="*/ 0 w 112"/>
                <a:gd name="T41" fmla="*/ 8 h 104"/>
                <a:gd name="T42" fmla="*/ 32 w 112"/>
                <a:gd name="T43" fmla="*/ 0 h 104"/>
                <a:gd name="T44" fmla="*/ 32 w 112"/>
                <a:gd name="T45" fmla="*/ 71 h 104"/>
                <a:gd name="T46" fmla="*/ 22 w 112"/>
                <a:gd name="T47" fmla="*/ 61 h 104"/>
                <a:gd name="T48" fmla="*/ 17 w 112"/>
                <a:gd name="T49" fmla="*/ 67 h 104"/>
                <a:gd name="T50" fmla="*/ 36 w 112"/>
                <a:gd name="T51" fmla="*/ 86 h 104"/>
                <a:gd name="T52" fmla="*/ 54 w 112"/>
                <a:gd name="T53" fmla="*/ 67 h 104"/>
                <a:gd name="T54" fmla="*/ 49 w 112"/>
                <a:gd name="T55" fmla="*/ 61 h 104"/>
                <a:gd name="T56" fmla="*/ 40 w 112"/>
                <a:gd name="T57" fmla="*/ 71 h 104"/>
                <a:gd name="T58" fmla="*/ 40 w 112"/>
                <a:gd name="T59" fmla="*/ 0 h 104"/>
                <a:gd name="T60" fmla="*/ 32 w 112"/>
                <a:gd name="T61" fmla="*/ 0 h 104"/>
                <a:gd name="T62" fmla="*/ 72 w 112"/>
                <a:gd name="T63" fmla="*/ 24 h 104"/>
                <a:gd name="T64" fmla="*/ 68 w 112"/>
                <a:gd name="T65" fmla="*/ 20 h 104"/>
                <a:gd name="T66" fmla="*/ 64 w 112"/>
                <a:gd name="T67" fmla="*/ 24 h 104"/>
                <a:gd name="T68" fmla="*/ 68 w 112"/>
                <a:gd name="T69" fmla="*/ 28 h 104"/>
                <a:gd name="T70" fmla="*/ 72 w 112"/>
                <a:gd name="T71" fmla="*/ 24 h 104"/>
                <a:gd name="T72" fmla="*/ 84 w 112"/>
                <a:gd name="T73" fmla="*/ 24 h 104"/>
                <a:gd name="T74" fmla="*/ 80 w 112"/>
                <a:gd name="T75" fmla="*/ 20 h 104"/>
                <a:gd name="T76" fmla="*/ 76 w 112"/>
                <a:gd name="T77" fmla="*/ 24 h 104"/>
                <a:gd name="T78" fmla="*/ 80 w 112"/>
                <a:gd name="T79" fmla="*/ 28 h 104"/>
                <a:gd name="T80" fmla="*/ 84 w 112"/>
                <a:gd name="T81" fmla="*/ 24 h 104"/>
                <a:gd name="T82" fmla="*/ 96 w 112"/>
                <a:gd name="T83" fmla="*/ 24 h 104"/>
                <a:gd name="T84" fmla="*/ 92 w 112"/>
                <a:gd name="T85" fmla="*/ 20 h 104"/>
                <a:gd name="T86" fmla="*/ 88 w 112"/>
                <a:gd name="T87" fmla="*/ 24 h 104"/>
                <a:gd name="T88" fmla="*/ 92 w 112"/>
                <a:gd name="T89" fmla="*/ 28 h 104"/>
                <a:gd name="T90" fmla="*/ 96 w 112"/>
                <a:gd name="T91"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104">
                  <a:moveTo>
                    <a:pt x="0" y="8"/>
                  </a:moveTo>
                  <a:cubicBezTo>
                    <a:pt x="24" y="8"/>
                    <a:pt x="24" y="8"/>
                    <a:pt x="24" y="8"/>
                  </a:cubicBezTo>
                  <a:cubicBezTo>
                    <a:pt x="24" y="16"/>
                    <a:pt x="24" y="16"/>
                    <a:pt x="24" y="16"/>
                  </a:cubicBezTo>
                  <a:cubicBezTo>
                    <a:pt x="8" y="16"/>
                    <a:pt x="8" y="16"/>
                    <a:pt x="8" y="16"/>
                  </a:cubicBezTo>
                  <a:cubicBezTo>
                    <a:pt x="8" y="32"/>
                    <a:pt x="8" y="32"/>
                    <a:pt x="8" y="32"/>
                  </a:cubicBezTo>
                  <a:cubicBezTo>
                    <a:pt x="24" y="32"/>
                    <a:pt x="24" y="32"/>
                    <a:pt x="24" y="32"/>
                  </a:cubicBezTo>
                  <a:cubicBezTo>
                    <a:pt x="24" y="40"/>
                    <a:pt x="24" y="40"/>
                    <a:pt x="24" y="40"/>
                  </a:cubicBezTo>
                  <a:cubicBezTo>
                    <a:pt x="8" y="40"/>
                    <a:pt x="8" y="40"/>
                    <a:pt x="8" y="40"/>
                  </a:cubicBezTo>
                  <a:cubicBezTo>
                    <a:pt x="8" y="96"/>
                    <a:pt x="8" y="96"/>
                    <a:pt x="8" y="96"/>
                  </a:cubicBezTo>
                  <a:cubicBezTo>
                    <a:pt x="104" y="96"/>
                    <a:pt x="104" y="96"/>
                    <a:pt x="104" y="96"/>
                  </a:cubicBezTo>
                  <a:cubicBezTo>
                    <a:pt x="104" y="40"/>
                    <a:pt x="104" y="40"/>
                    <a:pt x="104" y="40"/>
                  </a:cubicBezTo>
                  <a:cubicBezTo>
                    <a:pt x="48" y="40"/>
                    <a:pt x="48" y="40"/>
                    <a:pt x="48" y="40"/>
                  </a:cubicBezTo>
                  <a:cubicBezTo>
                    <a:pt x="48" y="32"/>
                    <a:pt x="48" y="32"/>
                    <a:pt x="48" y="32"/>
                  </a:cubicBezTo>
                  <a:cubicBezTo>
                    <a:pt x="104" y="32"/>
                    <a:pt x="104" y="32"/>
                    <a:pt x="104" y="32"/>
                  </a:cubicBezTo>
                  <a:cubicBezTo>
                    <a:pt x="104" y="16"/>
                    <a:pt x="104" y="16"/>
                    <a:pt x="104" y="16"/>
                  </a:cubicBezTo>
                  <a:cubicBezTo>
                    <a:pt x="48" y="16"/>
                    <a:pt x="48" y="16"/>
                    <a:pt x="48" y="16"/>
                  </a:cubicBezTo>
                  <a:cubicBezTo>
                    <a:pt x="48" y="8"/>
                    <a:pt x="48" y="8"/>
                    <a:pt x="48" y="8"/>
                  </a:cubicBezTo>
                  <a:cubicBezTo>
                    <a:pt x="112" y="8"/>
                    <a:pt x="112" y="8"/>
                    <a:pt x="112" y="8"/>
                  </a:cubicBezTo>
                  <a:cubicBezTo>
                    <a:pt x="112" y="104"/>
                    <a:pt x="112" y="104"/>
                    <a:pt x="112" y="104"/>
                  </a:cubicBezTo>
                  <a:cubicBezTo>
                    <a:pt x="0" y="104"/>
                    <a:pt x="0" y="104"/>
                    <a:pt x="0" y="104"/>
                  </a:cubicBezTo>
                  <a:lnTo>
                    <a:pt x="0" y="8"/>
                  </a:lnTo>
                  <a:close/>
                  <a:moveTo>
                    <a:pt x="32" y="0"/>
                  </a:moveTo>
                  <a:cubicBezTo>
                    <a:pt x="32" y="71"/>
                    <a:pt x="32" y="71"/>
                    <a:pt x="32" y="71"/>
                  </a:cubicBezTo>
                  <a:cubicBezTo>
                    <a:pt x="22" y="61"/>
                    <a:pt x="22" y="61"/>
                    <a:pt x="22" y="61"/>
                  </a:cubicBezTo>
                  <a:cubicBezTo>
                    <a:pt x="17" y="67"/>
                    <a:pt x="17" y="67"/>
                    <a:pt x="17" y="67"/>
                  </a:cubicBezTo>
                  <a:cubicBezTo>
                    <a:pt x="36" y="86"/>
                    <a:pt x="36" y="86"/>
                    <a:pt x="36" y="86"/>
                  </a:cubicBezTo>
                  <a:cubicBezTo>
                    <a:pt x="54" y="67"/>
                    <a:pt x="54" y="67"/>
                    <a:pt x="54" y="67"/>
                  </a:cubicBezTo>
                  <a:cubicBezTo>
                    <a:pt x="49" y="61"/>
                    <a:pt x="49" y="61"/>
                    <a:pt x="49" y="61"/>
                  </a:cubicBezTo>
                  <a:cubicBezTo>
                    <a:pt x="40" y="71"/>
                    <a:pt x="40" y="71"/>
                    <a:pt x="40" y="71"/>
                  </a:cubicBezTo>
                  <a:cubicBezTo>
                    <a:pt x="40" y="0"/>
                    <a:pt x="40" y="0"/>
                    <a:pt x="40" y="0"/>
                  </a:cubicBezTo>
                  <a:lnTo>
                    <a:pt x="32" y="0"/>
                  </a:lnTo>
                  <a:close/>
                  <a:moveTo>
                    <a:pt x="72" y="24"/>
                  </a:moveTo>
                  <a:cubicBezTo>
                    <a:pt x="72" y="22"/>
                    <a:pt x="70" y="20"/>
                    <a:pt x="68" y="20"/>
                  </a:cubicBezTo>
                  <a:cubicBezTo>
                    <a:pt x="65" y="20"/>
                    <a:pt x="64" y="22"/>
                    <a:pt x="64" y="24"/>
                  </a:cubicBezTo>
                  <a:cubicBezTo>
                    <a:pt x="64" y="26"/>
                    <a:pt x="65" y="28"/>
                    <a:pt x="68" y="28"/>
                  </a:cubicBezTo>
                  <a:cubicBezTo>
                    <a:pt x="70" y="28"/>
                    <a:pt x="72" y="26"/>
                    <a:pt x="72" y="24"/>
                  </a:cubicBezTo>
                  <a:close/>
                  <a:moveTo>
                    <a:pt x="84" y="24"/>
                  </a:moveTo>
                  <a:cubicBezTo>
                    <a:pt x="84" y="22"/>
                    <a:pt x="82" y="20"/>
                    <a:pt x="80" y="20"/>
                  </a:cubicBezTo>
                  <a:cubicBezTo>
                    <a:pt x="77" y="20"/>
                    <a:pt x="76" y="22"/>
                    <a:pt x="76" y="24"/>
                  </a:cubicBezTo>
                  <a:cubicBezTo>
                    <a:pt x="76" y="26"/>
                    <a:pt x="77" y="28"/>
                    <a:pt x="80" y="28"/>
                  </a:cubicBezTo>
                  <a:cubicBezTo>
                    <a:pt x="82" y="28"/>
                    <a:pt x="84" y="26"/>
                    <a:pt x="84" y="24"/>
                  </a:cubicBezTo>
                  <a:close/>
                  <a:moveTo>
                    <a:pt x="96" y="24"/>
                  </a:moveTo>
                  <a:cubicBezTo>
                    <a:pt x="96" y="22"/>
                    <a:pt x="94" y="20"/>
                    <a:pt x="92" y="20"/>
                  </a:cubicBezTo>
                  <a:cubicBezTo>
                    <a:pt x="89" y="20"/>
                    <a:pt x="88" y="22"/>
                    <a:pt x="88" y="24"/>
                  </a:cubicBezTo>
                  <a:cubicBezTo>
                    <a:pt x="88" y="26"/>
                    <a:pt x="89" y="28"/>
                    <a:pt x="92" y="28"/>
                  </a:cubicBezTo>
                  <a:cubicBezTo>
                    <a:pt x="94" y="28"/>
                    <a:pt x="96" y="26"/>
                    <a:pt x="96"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noEditPoints="1"/>
            </p:cNvSpPr>
            <p:nvPr/>
          </p:nvSpPr>
          <p:spPr bwMode="auto">
            <a:xfrm>
              <a:off x="3047853" y="3787444"/>
              <a:ext cx="370452" cy="264209"/>
            </a:xfrm>
            <a:custGeom>
              <a:avLst/>
              <a:gdLst>
                <a:gd name="T0" fmla="*/ 12 w 112"/>
                <a:gd name="T1" fmla="*/ 0 h 80"/>
                <a:gd name="T2" fmla="*/ 0 w 112"/>
                <a:gd name="T3" fmla="*/ 12 h 80"/>
                <a:gd name="T4" fmla="*/ 0 w 112"/>
                <a:gd name="T5" fmla="*/ 68 h 80"/>
                <a:gd name="T6" fmla="*/ 12 w 112"/>
                <a:gd name="T7" fmla="*/ 80 h 80"/>
                <a:gd name="T8" fmla="*/ 100 w 112"/>
                <a:gd name="T9" fmla="*/ 80 h 80"/>
                <a:gd name="T10" fmla="*/ 112 w 112"/>
                <a:gd name="T11" fmla="*/ 68 h 80"/>
                <a:gd name="T12" fmla="*/ 112 w 112"/>
                <a:gd name="T13" fmla="*/ 12 h 80"/>
                <a:gd name="T14" fmla="*/ 100 w 112"/>
                <a:gd name="T15" fmla="*/ 0 h 80"/>
                <a:gd name="T16" fmla="*/ 12 w 112"/>
                <a:gd name="T17" fmla="*/ 0 h 80"/>
                <a:gd name="T18" fmla="*/ 104 w 112"/>
                <a:gd name="T19" fmla="*/ 68 h 80"/>
                <a:gd name="T20" fmla="*/ 100 w 112"/>
                <a:gd name="T21" fmla="*/ 72 h 80"/>
                <a:gd name="T22" fmla="*/ 12 w 112"/>
                <a:gd name="T23" fmla="*/ 72 h 80"/>
                <a:gd name="T24" fmla="*/ 8 w 112"/>
                <a:gd name="T25" fmla="*/ 68 h 80"/>
                <a:gd name="T26" fmla="*/ 8 w 112"/>
                <a:gd name="T27" fmla="*/ 24 h 80"/>
                <a:gd name="T28" fmla="*/ 104 w 112"/>
                <a:gd name="T29" fmla="*/ 24 h 80"/>
                <a:gd name="T30" fmla="*/ 104 w 112"/>
                <a:gd name="T31" fmla="*/ 68 h 80"/>
                <a:gd name="T32" fmla="*/ 104 w 112"/>
                <a:gd name="T33" fmla="*/ 12 h 80"/>
                <a:gd name="T34" fmla="*/ 104 w 112"/>
                <a:gd name="T35" fmla="*/ 16 h 80"/>
                <a:gd name="T36" fmla="*/ 8 w 112"/>
                <a:gd name="T37" fmla="*/ 16 h 80"/>
                <a:gd name="T38" fmla="*/ 8 w 112"/>
                <a:gd name="T39" fmla="*/ 12 h 80"/>
                <a:gd name="T40" fmla="*/ 12 w 112"/>
                <a:gd name="T41" fmla="*/ 8 h 80"/>
                <a:gd name="T42" fmla="*/ 100 w 112"/>
                <a:gd name="T43" fmla="*/ 8 h 80"/>
                <a:gd name="T44" fmla="*/ 104 w 112"/>
                <a:gd name="T4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80">
                  <a:moveTo>
                    <a:pt x="12" y="0"/>
                  </a:moveTo>
                  <a:cubicBezTo>
                    <a:pt x="5" y="0"/>
                    <a:pt x="0" y="6"/>
                    <a:pt x="0" y="12"/>
                  </a:cubicBezTo>
                  <a:cubicBezTo>
                    <a:pt x="0" y="68"/>
                    <a:pt x="0" y="68"/>
                    <a:pt x="0" y="68"/>
                  </a:cubicBezTo>
                  <a:cubicBezTo>
                    <a:pt x="0" y="75"/>
                    <a:pt x="5" y="80"/>
                    <a:pt x="12" y="80"/>
                  </a:cubicBezTo>
                  <a:cubicBezTo>
                    <a:pt x="100" y="80"/>
                    <a:pt x="100" y="80"/>
                    <a:pt x="100" y="80"/>
                  </a:cubicBezTo>
                  <a:cubicBezTo>
                    <a:pt x="106" y="80"/>
                    <a:pt x="112" y="75"/>
                    <a:pt x="112" y="68"/>
                  </a:cubicBezTo>
                  <a:cubicBezTo>
                    <a:pt x="112" y="12"/>
                    <a:pt x="112" y="12"/>
                    <a:pt x="112" y="12"/>
                  </a:cubicBezTo>
                  <a:cubicBezTo>
                    <a:pt x="112" y="6"/>
                    <a:pt x="106" y="0"/>
                    <a:pt x="100" y="0"/>
                  </a:cubicBezTo>
                  <a:lnTo>
                    <a:pt x="12" y="0"/>
                  </a:lnTo>
                  <a:close/>
                  <a:moveTo>
                    <a:pt x="104" y="68"/>
                  </a:moveTo>
                  <a:cubicBezTo>
                    <a:pt x="104" y="70"/>
                    <a:pt x="102" y="72"/>
                    <a:pt x="100" y="72"/>
                  </a:cubicBezTo>
                  <a:cubicBezTo>
                    <a:pt x="12" y="72"/>
                    <a:pt x="12" y="72"/>
                    <a:pt x="12" y="72"/>
                  </a:cubicBezTo>
                  <a:cubicBezTo>
                    <a:pt x="10" y="72"/>
                    <a:pt x="8" y="70"/>
                    <a:pt x="8" y="68"/>
                  </a:cubicBezTo>
                  <a:cubicBezTo>
                    <a:pt x="8" y="24"/>
                    <a:pt x="8" y="24"/>
                    <a:pt x="8" y="24"/>
                  </a:cubicBezTo>
                  <a:cubicBezTo>
                    <a:pt x="104" y="24"/>
                    <a:pt x="104" y="24"/>
                    <a:pt x="104" y="24"/>
                  </a:cubicBezTo>
                  <a:lnTo>
                    <a:pt x="104" y="68"/>
                  </a:lnTo>
                  <a:close/>
                  <a:moveTo>
                    <a:pt x="104" y="12"/>
                  </a:moveTo>
                  <a:cubicBezTo>
                    <a:pt x="104" y="16"/>
                    <a:pt x="104" y="16"/>
                    <a:pt x="104" y="16"/>
                  </a:cubicBezTo>
                  <a:cubicBezTo>
                    <a:pt x="8" y="16"/>
                    <a:pt x="8" y="16"/>
                    <a:pt x="8" y="16"/>
                  </a:cubicBezTo>
                  <a:cubicBezTo>
                    <a:pt x="8" y="12"/>
                    <a:pt x="8" y="12"/>
                    <a:pt x="8" y="12"/>
                  </a:cubicBezTo>
                  <a:cubicBezTo>
                    <a:pt x="8" y="10"/>
                    <a:pt x="10" y="8"/>
                    <a:pt x="12" y="8"/>
                  </a:cubicBezTo>
                  <a:cubicBezTo>
                    <a:pt x="100" y="8"/>
                    <a:pt x="100" y="8"/>
                    <a:pt x="100" y="8"/>
                  </a:cubicBezTo>
                  <a:cubicBezTo>
                    <a:pt x="102" y="8"/>
                    <a:pt x="104" y="10"/>
                    <a:pt x="104"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300"/>
            <p:cNvSpPr>
              <a:spLocks noEditPoints="1"/>
            </p:cNvSpPr>
            <p:nvPr/>
          </p:nvSpPr>
          <p:spPr bwMode="auto">
            <a:xfrm>
              <a:off x="443490" y="3702870"/>
              <a:ext cx="383033" cy="433358"/>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noEditPoints="1"/>
            </p:cNvSpPr>
            <p:nvPr/>
          </p:nvSpPr>
          <p:spPr bwMode="auto">
            <a:xfrm>
              <a:off x="2131238" y="2575124"/>
              <a:ext cx="373248" cy="317330"/>
            </a:xfrm>
            <a:custGeom>
              <a:avLst/>
              <a:gdLst>
                <a:gd name="T0" fmla="*/ 15 w 113"/>
                <a:gd name="T1" fmla="*/ 68 h 96"/>
                <a:gd name="T2" fmla="*/ 23 w 113"/>
                <a:gd name="T3" fmla="*/ 60 h 96"/>
                <a:gd name="T4" fmla="*/ 41 w 113"/>
                <a:gd name="T5" fmla="*/ 60 h 96"/>
                <a:gd name="T6" fmla="*/ 41 w 113"/>
                <a:gd name="T7" fmla="*/ 96 h 96"/>
                <a:gd name="T8" fmla="*/ 55 w 113"/>
                <a:gd name="T9" fmla="*/ 96 h 96"/>
                <a:gd name="T10" fmla="*/ 74 w 113"/>
                <a:gd name="T11" fmla="*/ 64 h 96"/>
                <a:gd name="T12" fmla="*/ 97 w 113"/>
                <a:gd name="T13" fmla="*/ 64 h 96"/>
                <a:gd name="T14" fmla="*/ 113 w 113"/>
                <a:gd name="T15" fmla="*/ 48 h 96"/>
                <a:gd name="T16" fmla="*/ 97 w 113"/>
                <a:gd name="T17" fmla="*/ 32 h 96"/>
                <a:gd name="T18" fmla="*/ 74 w 113"/>
                <a:gd name="T19" fmla="*/ 32 h 96"/>
                <a:gd name="T20" fmla="*/ 55 w 113"/>
                <a:gd name="T21" fmla="*/ 0 h 96"/>
                <a:gd name="T22" fmla="*/ 41 w 113"/>
                <a:gd name="T23" fmla="*/ 0 h 96"/>
                <a:gd name="T24" fmla="*/ 41 w 113"/>
                <a:gd name="T25" fmla="*/ 36 h 96"/>
                <a:gd name="T26" fmla="*/ 23 w 113"/>
                <a:gd name="T27" fmla="*/ 36 h 96"/>
                <a:gd name="T28" fmla="*/ 15 w 113"/>
                <a:gd name="T29" fmla="*/ 28 h 96"/>
                <a:gd name="T30" fmla="*/ 0 w 113"/>
                <a:gd name="T31" fmla="*/ 28 h 96"/>
                <a:gd name="T32" fmla="*/ 4 w 113"/>
                <a:gd name="T33" fmla="*/ 48 h 96"/>
                <a:gd name="T34" fmla="*/ 0 w 113"/>
                <a:gd name="T35" fmla="*/ 68 h 96"/>
                <a:gd name="T36" fmla="*/ 15 w 113"/>
                <a:gd name="T37" fmla="*/ 68 h 96"/>
                <a:gd name="T38" fmla="*/ 10 w 113"/>
                <a:gd name="T39" fmla="*/ 36 h 96"/>
                <a:gd name="T40" fmla="*/ 11 w 113"/>
                <a:gd name="T41" fmla="*/ 36 h 96"/>
                <a:gd name="T42" fmla="*/ 19 w 113"/>
                <a:gd name="T43" fmla="*/ 44 h 96"/>
                <a:gd name="T44" fmla="*/ 49 w 113"/>
                <a:gd name="T45" fmla="*/ 44 h 96"/>
                <a:gd name="T46" fmla="*/ 49 w 113"/>
                <a:gd name="T47" fmla="*/ 8 h 96"/>
                <a:gd name="T48" fmla="*/ 51 w 113"/>
                <a:gd name="T49" fmla="*/ 8 h 96"/>
                <a:gd name="T50" fmla="*/ 70 w 113"/>
                <a:gd name="T51" fmla="*/ 40 h 96"/>
                <a:gd name="T52" fmla="*/ 97 w 113"/>
                <a:gd name="T53" fmla="*/ 40 h 96"/>
                <a:gd name="T54" fmla="*/ 105 w 113"/>
                <a:gd name="T55" fmla="*/ 48 h 96"/>
                <a:gd name="T56" fmla="*/ 97 w 113"/>
                <a:gd name="T57" fmla="*/ 56 h 96"/>
                <a:gd name="T58" fmla="*/ 70 w 113"/>
                <a:gd name="T59" fmla="*/ 56 h 96"/>
                <a:gd name="T60" fmla="*/ 51 w 113"/>
                <a:gd name="T61" fmla="*/ 88 h 96"/>
                <a:gd name="T62" fmla="*/ 49 w 113"/>
                <a:gd name="T63" fmla="*/ 88 h 96"/>
                <a:gd name="T64" fmla="*/ 49 w 113"/>
                <a:gd name="T65" fmla="*/ 52 h 96"/>
                <a:gd name="T66" fmla="*/ 19 w 113"/>
                <a:gd name="T67" fmla="*/ 52 h 96"/>
                <a:gd name="T68" fmla="*/ 11 w 113"/>
                <a:gd name="T69" fmla="*/ 60 h 96"/>
                <a:gd name="T70" fmla="*/ 10 w 113"/>
                <a:gd name="T71" fmla="*/ 60 h 96"/>
                <a:gd name="T72" fmla="*/ 12 w 113"/>
                <a:gd name="T73" fmla="*/ 48 h 96"/>
                <a:gd name="T74" fmla="*/ 10 w 113"/>
                <a:gd name="T75"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96">
                  <a:moveTo>
                    <a:pt x="15" y="68"/>
                  </a:moveTo>
                  <a:cubicBezTo>
                    <a:pt x="23" y="60"/>
                    <a:pt x="23" y="60"/>
                    <a:pt x="23" y="60"/>
                  </a:cubicBezTo>
                  <a:cubicBezTo>
                    <a:pt x="41" y="60"/>
                    <a:pt x="41" y="60"/>
                    <a:pt x="41" y="60"/>
                  </a:cubicBezTo>
                  <a:cubicBezTo>
                    <a:pt x="41" y="96"/>
                    <a:pt x="41" y="96"/>
                    <a:pt x="41" y="96"/>
                  </a:cubicBezTo>
                  <a:cubicBezTo>
                    <a:pt x="55" y="96"/>
                    <a:pt x="55" y="96"/>
                    <a:pt x="55" y="96"/>
                  </a:cubicBezTo>
                  <a:cubicBezTo>
                    <a:pt x="74" y="64"/>
                    <a:pt x="74" y="64"/>
                    <a:pt x="74" y="64"/>
                  </a:cubicBezTo>
                  <a:cubicBezTo>
                    <a:pt x="97" y="64"/>
                    <a:pt x="97" y="64"/>
                    <a:pt x="97" y="64"/>
                  </a:cubicBezTo>
                  <a:cubicBezTo>
                    <a:pt x="106" y="64"/>
                    <a:pt x="113" y="57"/>
                    <a:pt x="113" y="48"/>
                  </a:cubicBezTo>
                  <a:cubicBezTo>
                    <a:pt x="113" y="39"/>
                    <a:pt x="106" y="32"/>
                    <a:pt x="97" y="32"/>
                  </a:cubicBezTo>
                  <a:cubicBezTo>
                    <a:pt x="74" y="32"/>
                    <a:pt x="74" y="32"/>
                    <a:pt x="74" y="32"/>
                  </a:cubicBezTo>
                  <a:cubicBezTo>
                    <a:pt x="55" y="0"/>
                    <a:pt x="55" y="0"/>
                    <a:pt x="55" y="0"/>
                  </a:cubicBezTo>
                  <a:cubicBezTo>
                    <a:pt x="41" y="0"/>
                    <a:pt x="41" y="0"/>
                    <a:pt x="41" y="0"/>
                  </a:cubicBezTo>
                  <a:cubicBezTo>
                    <a:pt x="41" y="36"/>
                    <a:pt x="41" y="36"/>
                    <a:pt x="41" y="36"/>
                  </a:cubicBezTo>
                  <a:cubicBezTo>
                    <a:pt x="23" y="36"/>
                    <a:pt x="23" y="36"/>
                    <a:pt x="23" y="36"/>
                  </a:cubicBezTo>
                  <a:cubicBezTo>
                    <a:pt x="15" y="28"/>
                    <a:pt x="15" y="28"/>
                    <a:pt x="15" y="28"/>
                  </a:cubicBezTo>
                  <a:cubicBezTo>
                    <a:pt x="0" y="28"/>
                    <a:pt x="0" y="28"/>
                    <a:pt x="0" y="28"/>
                  </a:cubicBezTo>
                  <a:cubicBezTo>
                    <a:pt x="4" y="48"/>
                    <a:pt x="4" y="48"/>
                    <a:pt x="4" y="48"/>
                  </a:cubicBezTo>
                  <a:cubicBezTo>
                    <a:pt x="0" y="68"/>
                    <a:pt x="0" y="68"/>
                    <a:pt x="0" y="68"/>
                  </a:cubicBezTo>
                  <a:lnTo>
                    <a:pt x="15" y="68"/>
                  </a:lnTo>
                  <a:close/>
                  <a:moveTo>
                    <a:pt x="10" y="36"/>
                  </a:moveTo>
                  <a:cubicBezTo>
                    <a:pt x="11" y="36"/>
                    <a:pt x="11" y="36"/>
                    <a:pt x="11" y="36"/>
                  </a:cubicBezTo>
                  <a:cubicBezTo>
                    <a:pt x="19" y="44"/>
                    <a:pt x="19" y="44"/>
                    <a:pt x="19" y="44"/>
                  </a:cubicBezTo>
                  <a:cubicBezTo>
                    <a:pt x="49" y="44"/>
                    <a:pt x="49" y="44"/>
                    <a:pt x="49" y="44"/>
                  </a:cubicBezTo>
                  <a:cubicBezTo>
                    <a:pt x="49" y="8"/>
                    <a:pt x="49" y="8"/>
                    <a:pt x="49" y="8"/>
                  </a:cubicBezTo>
                  <a:cubicBezTo>
                    <a:pt x="51" y="8"/>
                    <a:pt x="51" y="8"/>
                    <a:pt x="51" y="8"/>
                  </a:cubicBezTo>
                  <a:cubicBezTo>
                    <a:pt x="70" y="40"/>
                    <a:pt x="70" y="40"/>
                    <a:pt x="70" y="40"/>
                  </a:cubicBezTo>
                  <a:cubicBezTo>
                    <a:pt x="97" y="40"/>
                    <a:pt x="97" y="40"/>
                    <a:pt x="97" y="40"/>
                  </a:cubicBezTo>
                  <a:cubicBezTo>
                    <a:pt x="101" y="40"/>
                    <a:pt x="105" y="43"/>
                    <a:pt x="105" y="48"/>
                  </a:cubicBezTo>
                  <a:cubicBezTo>
                    <a:pt x="105" y="52"/>
                    <a:pt x="101" y="56"/>
                    <a:pt x="97" y="56"/>
                  </a:cubicBezTo>
                  <a:cubicBezTo>
                    <a:pt x="70" y="56"/>
                    <a:pt x="70" y="56"/>
                    <a:pt x="70" y="56"/>
                  </a:cubicBezTo>
                  <a:cubicBezTo>
                    <a:pt x="51" y="88"/>
                    <a:pt x="51" y="88"/>
                    <a:pt x="51" y="88"/>
                  </a:cubicBezTo>
                  <a:cubicBezTo>
                    <a:pt x="49" y="88"/>
                    <a:pt x="49" y="88"/>
                    <a:pt x="49" y="88"/>
                  </a:cubicBezTo>
                  <a:cubicBezTo>
                    <a:pt x="49" y="52"/>
                    <a:pt x="49" y="52"/>
                    <a:pt x="49" y="52"/>
                  </a:cubicBezTo>
                  <a:cubicBezTo>
                    <a:pt x="19" y="52"/>
                    <a:pt x="19" y="52"/>
                    <a:pt x="19" y="52"/>
                  </a:cubicBezTo>
                  <a:cubicBezTo>
                    <a:pt x="11" y="60"/>
                    <a:pt x="11" y="60"/>
                    <a:pt x="11" y="60"/>
                  </a:cubicBezTo>
                  <a:cubicBezTo>
                    <a:pt x="10" y="60"/>
                    <a:pt x="10" y="60"/>
                    <a:pt x="10" y="60"/>
                  </a:cubicBezTo>
                  <a:cubicBezTo>
                    <a:pt x="12" y="48"/>
                    <a:pt x="12" y="48"/>
                    <a:pt x="12" y="48"/>
                  </a:cubicBezTo>
                  <a:lnTo>
                    <a:pt x="10" y="3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p:cNvSpPr>
              <a:spLocks noEditPoints="1"/>
            </p:cNvSpPr>
            <p:nvPr/>
          </p:nvSpPr>
          <p:spPr bwMode="auto">
            <a:xfrm>
              <a:off x="9421646" y="2575124"/>
              <a:ext cx="422175" cy="317330"/>
            </a:xfrm>
            <a:custGeom>
              <a:avLst/>
              <a:gdLst>
                <a:gd name="T0" fmla="*/ 142 w 302"/>
                <a:gd name="T1" fmla="*/ 208 h 227"/>
                <a:gd name="T2" fmla="*/ 94 w 302"/>
                <a:gd name="T3" fmla="*/ 208 h 227"/>
                <a:gd name="T4" fmla="*/ 94 w 302"/>
                <a:gd name="T5" fmla="*/ 227 h 227"/>
                <a:gd name="T6" fmla="*/ 208 w 302"/>
                <a:gd name="T7" fmla="*/ 227 h 227"/>
                <a:gd name="T8" fmla="*/ 208 w 302"/>
                <a:gd name="T9" fmla="*/ 208 h 227"/>
                <a:gd name="T10" fmla="*/ 161 w 302"/>
                <a:gd name="T11" fmla="*/ 208 h 227"/>
                <a:gd name="T12" fmla="*/ 161 w 302"/>
                <a:gd name="T13" fmla="*/ 189 h 227"/>
                <a:gd name="T14" fmla="*/ 302 w 302"/>
                <a:gd name="T15" fmla="*/ 189 h 227"/>
                <a:gd name="T16" fmla="*/ 302 w 302"/>
                <a:gd name="T17" fmla="*/ 0 h 227"/>
                <a:gd name="T18" fmla="*/ 0 w 302"/>
                <a:gd name="T19" fmla="*/ 0 h 227"/>
                <a:gd name="T20" fmla="*/ 0 w 302"/>
                <a:gd name="T21" fmla="*/ 189 h 227"/>
                <a:gd name="T22" fmla="*/ 142 w 302"/>
                <a:gd name="T23" fmla="*/ 189 h 227"/>
                <a:gd name="T24" fmla="*/ 142 w 302"/>
                <a:gd name="T25" fmla="*/ 208 h 227"/>
                <a:gd name="T26" fmla="*/ 19 w 302"/>
                <a:gd name="T27" fmla="*/ 170 h 227"/>
                <a:gd name="T28" fmla="*/ 19 w 302"/>
                <a:gd name="T29" fmla="*/ 19 h 227"/>
                <a:gd name="T30" fmla="*/ 283 w 302"/>
                <a:gd name="T31" fmla="*/ 19 h 227"/>
                <a:gd name="T32" fmla="*/ 283 w 302"/>
                <a:gd name="T33" fmla="*/ 170 h 227"/>
                <a:gd name="T34" fmla="*/ 19 w 302"/>
                <a:gd name="T35"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227">
                  <a:moveTo>
                    <a:pt x="142" y="208"/>
                  </a:moveTo>
                  <a:lnTo>
                    <a:pt x="94" y="208"/>
                  </a:lnTo>
                  <a:lnTo>
                    <a:pt x="94" y="227"/>
                  </a:lnTo>
                  <a:lnTo>
                    <a:pt x="208" y="227"/>
                  </a:lnTo>
                  <a:lnTo>
                    <a:pt x="208" y="208"/>
                  </a:lnTo>
                  <a:lnTo>
                    <a:pt x="161" y="208"/>
                  </a:lnTo>
                  <a:lnTo>
                    <a:pt x="161" y="189"/>
                  </a:lnTo>
                  <a:lnTo>
                    <a:pt x="302" y="189"/>
                  </a:lnTo>
                  <a:lnTo>
                    <a:pt x="302" y="0"/>
                  </a:lnTo>
                  <a:lnTo>
                    <a:pt x="0" y="0"/>
                  </a:lnTo>
                  <a:lnTo>
                    <a:pt x="0" y="189"/>
                  </a:lnTo>
                  <a:lnTo>
                    <a:pt x="142" y="189"/>
                  </a:lnTo>
                  <a:lnTo>
                    <a:pt x="142" y="208"/>
                  </a:lnTo>
                  <a:close/>
                  <a:moveTo>
                    <a:pt x="19" y="170"/>
                  </a:moveTo>
                  <a:lnTo>
                    <a:pt x="19" y="19"/>
                  </a:lnTo>
                  <a:lnTo>
                    <a:pt x="283" y="19"/>
                  </a:lnTo>
                  <a:lnTo>
                    <a:pt x="283" y="170"/>
                  </a:lnTo>
                  <a:lnTo>
                    <a:pt x="19" y="1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noEditPoints="1"/>
            </p:cNvSpPr>
            <p:nvPr/>
          </p:nvSpPr>
          <p:spPr bwMode="auto">
            <a:xfrm>
              <a:off x="1310784" y="2522003"/>
              <a:ext cx="317330" cy="423573"/>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noEditPoints="1"/>
            </p:cNvSpPr>
            <p:nvPr/>
          </p:nvSpPr>
          <p:spPr bwMode="auto">
            <a:xfrm>
              <a:off x="10178407" y="2548563"/>
              <a:ext cx="422175" cy="370452"/>
            </a:xfrm>
            <a:custGeom>
              <a:avLst/>
              <a:gdLst>
                <a:gd name="T0" fmla="*/ 302 w 302"/>
                <a:gd name="T1" fmla="*/ 57 h 265"/>
                <a:gd name="T2" fmla="*/ 302 w 302"/>
                <a:gd name="T3" fmla="*/ 19 h 265"/>
                <a:gd name="T4" fmla="*/ 137 w 302"/>
                <a:gd name="T5" fmla="*/ 19 h 265"/>
                <a:gd name="T6" fmla="*/ 118 w 302"/>
                <a:gd name="T7" fmla="*/ 0 h 265"/>
                <a:gd name="T8" fmla="*/ 0 w 302"/>
                <a:gd name="T9" fmla="*/ 0 h 265"/>
                <a:gd name="T10" fmla="*/ 0 w 302"/>
                <a:gd name="T11" fmla="*/ 57 h 265"/>
                <a:gd name="T12" fmla="*/ 0 w 302"/>
                <a:gd name="T13" fmla="*/ 66 h 265"/>
                <a:gd name="T14" fmla="*/ 0 w 302"/>
                <a:gd name="T15" fmla="*/ 265 h 265"/>
                <a:gd name="T16" fmla="*/ 302 w 302"/>
                <a:gd name="T17" fmla="*/ 265 h 265"/>
                <a:gd name="T18" fmla="*/ 302 w 302"/>
                <a:gd name="T19" fmla="*/ 71 h 265"/>
                <a:gd name="T20" fmla="*/ 302 w 302"/>
                <a:gd name="T21" fmla="*/ 57 h 265"/>
                <a:gd name="T22" fmla="*/ 283 w 302"/>
                <a:gd name="T23" fmla="*/ 246 h 265"/>
                <a:gd name="T24" fmla="*/ 18 w 302"/>
                <a:gd name="T25" fmla="*/ 246 h 265"/>
                <a:gd name="T26" fmla="*/ 18 w 302"/>
                <a:gd name="T27" fmla="*/ 76 h 265"/>
                <a:gd name="T28" fmla="*/ 283 w 302"/>
                <a:gd name="T29" fmla="*/ 76 h 265"/>
                <a:gd name="T30" fmla="*/ 283 w 302"/>
                <a:gd name="T31" fmla="*/ 246 h 265"/>
                <a:gd name="T32" fmla="*/ 283 w 302"/>
                <a:gd name="T33" fmla="*/ 57 h 265"/>
                <a:gd name="T34" fmla="*/ 18 w 302"/>
                <a:gd name="T35" fmla="*/ 57 h 265"/>
                <a:gd name="T36" fmla="*/ 18 w 302"/>
                <a:gd name="T37" fmla="*/ 19 h 265"/>
                <a:gd name="T38" fmla="*/ 111 w 302"/>
                <a:gd name="T39" fmla="*/ 19 h 265"/>
                <a:gd name="T40" fmla="*/ 130 w 302"/>
                <a:gd name="T41" fmla="*/ 38 h 265"/>
                <a:gd name="T42" fmla="*/ 283 w 302"/>
                <a:gd name="T43" fmla="*/ 38 h 265"/>
                <a:gd name="T44" fmla="*/ 283 w 302"/>
                <a:gd name="T45"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 h="265">
                  <a:moveTo>
                    <a:pt x="302" y="57"/>
                  </a:moveTo>
                  <a:lnTo>
                    <a:pt x="302" y="19"/>
                  </a:lnTo>
                  <a:lnTo>
                    <a:pt x="137" y="19"/>
                  </a:lnTo>
                  <a:lnTo>
                    <a:pt x="118" y="0"/>
                  </a:lnTo>
                  <a:lnTo>
                    <a:pt x="0" y="0"/>
                  </a:lnTo>
                  <a:lnTo>
                    <a:pt x="0" y="57"/>
                  </a:lnTo>
                  <a:lnTo>
                    <a:pt x="0" y="66"/>
                  </a:lnTo>
                  <a:lnTo>
                    <a:pt x="0" y="265"/>
                  </a:lnTo>
                  <a:lnTo>
                    <a:pt x="302" y="265"/>
                  </a:lnTo>
                  <a:lnTo>
                    <a:pt x="302" y="71"/>
                  </a:lnTo>
                  <a:lnTo>
                    <a:pt x="302" y="57"/>
                  </a:lnTo>
                  <a:close/>
                  <a:moveTo>
                    <a:pt x="283" y="246"/>
                  </a:moveTo>
                  <a:lnTo>
                    <a:pt x="18" y="246"/>
                  </a:lnTo>
                  <a:lnTo>
                    <a:pt x="18" y="76"/>
                  </a:lnTo>
                  <a:lnTo>
                    <a:pt x="283" y="76"/>
                  </a:lnTo>
                  <a:lnTo>
                    <a:pt x="283" y="246"/>
                  </a:lnTo>
                  <a:close/>
                  <a:moveTo>
                    <a:pt x="283" y="57"/>
                  </a:moveTo>
                  <a:lnTo>
                    <a:pt x="18" y="57"/>
                  </a:lnTo>
                  <a:lnTo>
                    <a:pt x="18" y="19"/>
                  </a:lnTo>
                  <a:lnTo>
                    <a:pt x="111" y="19"/>
                  </a:lnTo>
                  <a:lnTo>
                    <a:pt x="130" y="38"/>
                  </a:lnTo>
                  <a:lnTo>
                    <a:pt x="283" y="38"/>
                  </a:lnTo>
                  <a:lnTo>
                    <a:pt x="283"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noEditPoints="1"/>
            </p:cNvSpPr>
            <p:nvPr/>
          </p:nvSpPr>
          <p:spPr bwMode="auto">
            <a:xfrm>
              <a:off x="7559564" y="2614966"/>
              <a:ext cx="422175" cy="237648"/>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noEditPoints="1"/>
            </p:cNvSpPr>
            <p:nvPr/>
          </p:nvSpPr>
          <p:spPr bwMode="auto">
            <a:xfrm>
              <a:off x="8539609" y="2548563"/>
              <a:ext cx="422175" cy="370452"/>
            </a:xfrm>
            <a:custGeom>
              <a:avLst/>
              <a:gdLst>
                <a:gd name="T0" fmla="*/ 302 w 302"/>
                <a:gd name="T1" fmla="*/ 66 h 265"/>
                <a:gd name="T2" fmla="*/ 302 w 302"/>
                <a:gd name="T3" fmla="*/ 19 h 265"/>
                <a:gd name="T4" fmla="*/ 146 w 302"/>
                <a:gd name="T5" fmla="*/ 19 h 265"/>
                <a:gd name="T6" fmla="*/ 127 w 302"/>
                <a:gd name="T7" fmla="*/ 0 h 265"/>
                <a:gd name="T8" fmla="*/ 0 w 302"/>
                <a:gd name="T9" fmla="*/ 0 h 265"/>
                <a:gd name="T10" fmla="*/ 0 w 302"/>
                <a:gd name="T11" fmla="*/ 66 h 265"/>
                <a:gd name="T12" fmla="*/ 0 w 302"/>
                <a:gd name="T13" fmla="*/ 265 h 265"/>
                <a:gd name="T14" fmla="*/ 302 w 302"/>
                <a:gd name="T15" fmla="*/ 265 h 265"/>
                <a:gd name="T16" fmla="*/ 302 w 302"/>
                <a:gd name="T17" fmla="*/ 71 h 265"/>
                <a:gd name="T18" fmla="*/ 302 w 302"/>
                <a:gd name="T19" fmla="*/ 66 h 265"/>
                <a:gd name="T20" fmla="*/ 283 w 302"/>
                <a:gd name="T21" fmla="*/ 66 h 265"/>
                <a:gd name="T22" fmla="*/ 283 w 302"/>
                <a:gd name="T23" fmla="*/ 71 h 265"/>
                <a:gd name="T24" fmla="*/ 283 w 302"/>
                <a:gd name="T25" fmla="*/ 246 h 265"/>
                <a:gd name="T26" fmla="*/ 19 w 302"/>
                <a:gd name="T27" fmla="*/ 246 h 265"/>
                <a:gd name="T28" fmla="*/ 19 w 302"/>
                <a:gd name="T29" fmla="*/ 66 h 265"/>
                <a:gd name="T30" fmla="*/ 19 w 302"/>
                <a:gd name="T31" fmla="*/ 19 h 265"/>
                <a:gd name="T32" fmla="*/ 118 w 302"/>
                <a:gd name="T33" fmla="*/ 19 h 265"/>
                <a:gd name="T34" fmla="*/ 137 w 302"/>
                <a:gd name="T35" fmla="*/ 38 h 265"/>
                <a:gd name="T36" fmla="*/ 283 w 302"/>
                <a:gd name="T37" fmla="*/ 38 h 265"/>
                <a:gd name="T38" fmla="*/ 283 w 302"/>
                <a:gd name="T39"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302" y="66"/>
                  </a:moveTo>
                  <a:lnTo>
                    <a:pt x="302" y="19"/>
                  </a:lnTo>
                  <a:lnTo>
                    <a:pt x="146" y="19"/>
                  </a:lnTo>
                  <a:lnTo>
                    <a:pt x="127" y="0"/>
                  </a:lnTo>
                  <a:lnTo>
                    <a:pt x="0" y="0"/>
                  </a:lnTo>
                  <a:lnTo>
                    <a:pt x="0" y="66"/>
                  </a:lnTo>
                  <a:lnTo>
                    <a:pt x="0" y="265"/>
                  </a:lnTo>
                  <a:lnTo>
                    <a:pt x="302" y="265"/>
                  </a:lnTo>
                  <a:lnTo>
                    <a:pt x="302" y="71"/>
                  </a:lnTo>
                  <a:lnTo>
                    <a:pt x="302" y="66"/>
                  </a:lnTo>
                  <a:close/>
                  <a:moveTo>
                    <a:pt x="283" y="66"/>
                  </a:moveTo>
                  <a:lnTo>
                    <a:pt x="283" y="71"/>
                  </a:lnTo>
                  <a:lnTo>
                    <a:pt x="283" y="246"/>
                  </a:lnTo>
                  <a:lnTo>
                    <a:pt x="19" y="246"/>
                  </a:lnTo>
                  <a:lnTo>
                    <a:pt x="19" y="66"/>
                  </a:lnTo>
                  <a:lnTo>
                    <a:pt x="19" y="19"/>
                  </a:lnTo>
                  <a:lnTo>
                    <a:pt x="118" y="19"/>
                  </a:lnTo>
                  <a:lnTo>
                    <a:pt x="137" y="38"/>
                  </a:lnTo>
                  <a:lnTo>
                    <a:pt x="283" y="38"/>
                  </a:lnTo>
                  <a:lnTo>
                    <a:pt x="283" y="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3"/>
            <p:cNvSpPr>
              <a:spLocks noEditPoints="1"/>
            </p:cNvSpPr>
            <p:nvPr/>
          </p:nvSpPr>
          <p:spPr bwMode="auto">
            <a:xfrm>
              <a:off x="3846635" y="2590205"/>
              <a:ext cx="584325" cy="287168"/>
            </a:xfrm>
            <a:custGeom>
              <a:avLst/>
              <a:gdLst>
                <a:gd name="T0" fmla="*/ 194 w 198"/>
                <a:gd name="T1" fmla="*/ 65 h 97"/>
                <a:gd name="T2" fmla="*/ 182 w 198"/>
                <a:gd name="T3" fmla="*/ 53 h 97"/>
                <a:gd name="T4" fmla="*/ 164 w 198"/>
                <a:gd name="T5" fmla="*/ 53 h 97"/>
                <a:gd name="T6" fmla="*/ 140 w 198"/>
                <a:gd name="T7" fmla="*/ 29 h 97"/>
                <a:gd name="T8" fmla="*/ 118 w 198"/>
                <a:gd name="T9" fmla="*/ 29 h 97"/>
                <a:gd name="T10" fmla="*/ 118 w 198"/>
                <a:gd name="T11" fmla="*/ 0 h 97"/>
                <a:gd name="T12" fmla="*/ 8 w 198"/>
                <a:gd name="T13" fmla="*/ 0 h 97"/>
                <a:gd name="T14" fmla="*/ 8 w 198"/>
                <a:gd name="T15" fmla="*/ 73 h 97"/>
                <a:gd name="T16" fmla="*/ 0 w 198"/>
                <a:gd name="T17" fmla="*/ 73 h 97"/>
                <a:gd name="T18" fmla="*/ 0 w 198"/>
                <a:gd name="T19" fmla="*/ 81 h 97"/>
                <a:gd name="T20" fmla="*/ 8 w 198"/>
                <a:gd name="T21" fmla="*/ 81 h 97"/>
                <a:gd name="T22" fmla="*/ 8 w 198"/>
                <a:gd name="T23" fmla="*/ 89 h 97"/>
                <a:gd name="T24" fmla="*/ 32 w 198"/>
                <a:gd name="T25" fmla="*/ 89 h 97"/>
                <a:gd name="T26" fmla="*/ 44 w 198"/>
                <a:gd name="T27" fmla="*/ 97 h 97"/>
                <a:gd name="T28" fmla="*/ 55 w 198"/>
                <a:gd name="T29" fmla="*/ 89 h 97"/>
                <a:gd name="T30" fmla="*/ 114 w 198"/>
                <a:gd name="T31" fmla="*/ 89 h 97"/>
                <a:gd name="T32" fmla="*/ 118 w 198"/>
                <a:gd name="T33" fmla="*/ 89 h 97"/>
                <a:gd name="T34" fmla="*/ 159 w 198"/>
                <a:gd name="T35" fmla="*/ 89 h 97"/>
                <a:gd name="T36" fmla="*/ 170 w 198"/>
                <a:gd name="T37" fmla="*/ 97 h 97"/>
                <a:gd name="T38" fmla="*/ 181 w 198"/>
                <a:gd name="T39" fmla="*/ 89 h 97"/>
                <a:gd name="T40" fmla="*/ 198 w 198"/>
                <a:gd name="T41" fmla="*/ 89 h 97"/>
                <a:gd name="T42" fmla="*/ 198 w 198"/>
                <a:gd name="T43" fmla="*/ 81 h 97"/>
                <a:gd name="T44" fmla="*/ 194 w 198"/>
                <a:gd name="T45" fmla="*/ 81 h 97"/>
                <a:gd name="T46" fmla="*/ 194 w 198"/>
                <a:gd name="T47" fmla="*/ 65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18 w 198"/>
                <a:gd name="T75" fmla="*/ 37 h 97"/>
                <a:gd name="T76" fmla="*/ 136 w 198"/>
                <a:gd name="T77" fmla="*/ 37 h 97"/>
                <a:gd name="T78" fmla="*/ 152 w 198"/>
                <a:gd name="T79" fmla="*/ 53 h 97"/>
                <a:gd name="T80" fmla="*/ 118 w 198"/>
                <a:gd name="T81" fmla="*/ 53 h 97"/>
                <a:gd name="T82" fmla="*/ 118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65"/>
                  </a:move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cubicBezTo>
                    <a:pt x="194" y="81"/>
                    <a:pt x="194" y="81"/>
                    <a:pt x="194" y="81"/>
                  </a:cubicBezTo>
                  <a:lnTo>
                    <a:pt x="194" y="65"/>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18" y="37"/>
                  </a:moveTo>
                  <a:cubicBezTo>
                    <a:pt x="136" y="37"/>
                    <a:pt x="136" y="37"/>
                    <a:pt x="136" y="37"/>
                  </a:cubicBezTo>
                  <a:cubicBezTo>
                    <a:pt x="152" y="53"/>
                    <a:pt x="152" y="53"/>
                    <a:pt x="152" y="53"/>
                  </a:cubicBezTo>
                  <a:cubicBezTo>
                    <a:pt x="118" y="53"/>
                    <a:pt x="118" y="53"/>
                    <a:pt x="118" y="53"/>
                  </a:cubicBezTo>
                  <a:lnTo>
                    <a:pt x="118"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noEditPoints="1"/>
            </p:cNvSpPr>
            <p:nvPr/>
          </p:nvSpPr>
          <p:spPr bwMode="auto">
            <a:xfrm>
              <a:off x="6692228" y="2542273"/>
              <a:ext cx="390023" cy="383033"/>
            </a:xfrm>
            <a:custGeom>
              <a:avLst/>
              <a:gdLst>
                <a:gd name="T0" fmla="*/ 111 w 118"/>
                <a:gd name="T1" fmla="*/ 11 h 116"/>
                <a:gd name="T2" fmla="*/ 95 w 118"/>
                <a:gd name="T3" fmla="*/ 27 h 116"/>
                <a:gd name="T4" fmla="*/ 89 w 118"/>
                <a:gd name="T5" fmla="*/ 27 h 116"/>
                <a:gd name="T6" fmla="*/ 89 w 118"/>
                <a:gd name="T7" fmla="*/ 22 h 116"/>
                <a:gd name="T8" fmla="*/ 105 w 118"/>
                <a:gd name="T9" fmla="*/ 6 h 116"/>
                <a:gd name="T10" fmla="*/ 100 w 118"/>
                <a:gd name="T11" fmla="*/ 3 h 116"/>
                <a:gd name="T12" fmla="*/ 88 w 118"/>
                <a:gd name="T13" fmla="*/ 0 h 116"/>
                <a:gd name="T14" fmla="*/ 68 w 118"/>
                <a:gd name="T15" fmla="*/ 9 h 116"/>
                <a:gd name="T16" fmla="*/ 61 w 118"/>
                <a:gd name="T17" fmla="*/ 33 h 116"/>
                <a:gd name="T18" fmla="*/ 5 w 118"/>
                <a:gd name="T19" fmla="*/ 89 h 116"/>
                <a:gd name="T20" fmla="*/ 0 w 118"/>
                <a:gd name="T21" fmla="*/ 100 h 116"/>
                <a:gd name="T22" fmla="*/ 5 w 118"/>
                <a:gd name="T23" fmla="*/ 112 h 116"/>
                <a:gd name="T24" fmla="*/ 16 w 118"/>
                <a:gd name="T25" fmla="*/ 116 h 116"/>
                <a:gd name="T26" fmla="*/ 27 w 118"/>
                <a:gd name="T27" fmla="*/ 112 h 116"/>
                <a:gd name="T28" fmla="*/ 83 w 118"/>
                <a:gd name="T29" fmla="*/ 56 h 116"/>
                <a:gd name="T30" fmla="*/ 88 w 118"/>
                <a:gd name="T31" fmla="*/ 56 h 116"/>
                <a:gd name="T32" fmla="*/ 88 w 118"/>
                <a:gd name="T33" fmla="*/ 56 h 116"/>
                <a:gd name="T34" fmla="*/ 108 w 118"/>
                <a:gd name="T35" fmla="*/ 48 h 116"/>
                <a:gd name="T36" fmla="*/ 113 w 118"/>
                <a:gd name="T37" fmla="*/ 16 h 116"/>
                <a:gd name="T38" fmla="*/ 111 w 118"/>
                <a:gd name="T39" fmla="*/ 11 h 116"/>
                <a:gd name="T40" fmla="*/ 102 w 118"/>
                <a:gd name="T41" fmla="*/ 43 h 116"/>
                <a:gd name="T42" fmla="*/ 83 w 118"/>
                <a:gd name="T43" fmla="*/ 48 h 116"/>
                <a:gd name="T44" fmla="*/ 81 w 118"/>
                <a:gd name="T45" fmla="*/ 47 h 116"/>
                <a:gd name="T46" fmla="*/ 22 w 118"/>
                <a:gd name="T47" fmla="*/ 106 h 116"/>
                <a:gd name="T48" fmla="*/ 10 w 118"/>
                <a:gd name="T49" fmla="*/ 106 h 116"/>
                <a:gd name="T50" fmla="*/ 8 w 118"/>
                <a:gd name="T51" fmla="*/ 100 h 116"/>
                <a:gd name="T52" fmla="*/ 10 w 118"/>
                <a:gd name="T53" fmla="*/ 95 h 116"/>
                <a:gd name="T54" fmla="*/ 69 w 118"/>
                <a:gd name="T55" fmla="*/ 36 h 116"/>
                <a:gd name="T56" fmla="*/ 69 w 118"/>
                <a:gd name="T57" fmla="*/ 34 h 116"/>
                <a:gd name="T58" fmla="*/ 74 w 118"/>
                <a:gd name="T59" fmla="*/ 14 h 116"/>
                <a:gd name="T60" fmla="*/ 88 w 118"/>
                <a:gd name="T61" fmla="*/ 8 h 116"/>
                <a:gd name="T62" fmla="*/ 91 w 118"/>
                <a:gd name="T63" fmla="*/ 9 h 116"/>
                <a:gd name="T64" fmla="*/ 84 w 118"/>
                <a:gd name="T65" fmla="*/ 16 h 116"/>
                <a:gd name="T66" fmla="*/ 84 w 118"/>
                <a:gd name="T67" fmla="*/ 33 h 116"/>
                <a:gd name="T68" fmla="*/ 101 w 118"/>
                <a:gd name="T69" fmla="*/ 33 h 116"/>
                <a:gd name="T70" fmla="*/ 108 w 118"/>
                <a:gd name="T71" fmla="*/ 26 h 116"/>
                <a:gd name="T72" fmla="*/ 102 w 118"/>
                <a:gd name="T73" fmla="*/ 4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11" y="11"/>
                  </a:move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lnTo>
                    <a:pt x="111" y="11"/>
                  </a:lnTo>
                  <a:close/>
                  <a:moveTo>
                    <a:pt x="102" y="43"/>
                  </a:move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noEditPoints="1"/>
            </p:cNvSpPr>
            <p:nvPr/>
          </p:nvSpPr>
          <p:spPr bwMode="auto">
            <a:xfrm>
              <a:off x="5767375" y="2522702"/>
              <a:ext cx="370452" cy="422175"/>
            </a:xfrm>
            <a:custGeom>
              <a:avLst/>
              <a:gdLst>
                <a:gd name="T0" fmla="*/ 170 w 265"/>
                <a:gd name="T1" fmla="*/ 19 h 302"/>
                <a:gd name="T2" fmla="*/ 170 w 265"/>
                <a:gd name="T3" fmla="*/ 0 h 302"/>
                <a:gd name="T4" fmla="*/ 95 w 265"/>
                <a:gd name="T5" fmla="*/ 0 h 302"/>
                <a:gd name="T6" fmla="*/ 95 w 265"/>
                <a:gd name="T7" fmla="*/ 19 h 302"/>
                <a:gd name="T8" fmla="*/ 19 w 265"/>
                <a:gd name="T9" fmla="*/ 19 h 302"/>
                <a:gd name="T10" fmla="*/ 0 w 265"/>
                <a:gd name="T11" fmla="*/ 19 h 302"/>
                <a:gd name="T12" fmla="*/ 0 w 265"/>
                <a:gd name="T13" fmla="*/ 37 h 302"/>
                <a:gd name="T14" fmla="*/ 19 w 265"/>
                <a:gd name="T15" fmla="*/ 37 h 302"/>
                <a:gd name="T16" fmla="*/ 19 w 265"/>
                <a:gd name="T17" fmla="*/ 302 h 302"/>
                <a:gd name="T18" fmla="*/ 246 w 265"/>
                <a:gd name="T19" fmla="*/ 302 h 302"/>
                <a:gd name="T20" fmla="*/ 246 w 265"/>
                <a:gd name="T21" fmla="*/ 37 h 302"/>
                <a:gd name="T22" fmla="*/ 265 w 265"/>
                <a:gd name="T23" fmla="*/ 37 h 302"/>
                <a:gd name="T24" fmla="*/ 265 w 265"/>
                <a:gd name="T25" fmla="*/ 19 h 302"/>
                <a:gd name="T26" fmla="*/ 246 w 265"/>
                <a:gd name="T27" fmla="*/ 19 h 302"/>
                <a:gd name="T28" fmla="*/ 170 w 265"/>
                <a:gd name="T29" fmla="*/ 19 h 302"/>
                <a:gd name="T30" fmla="*/ 227 w 265"/>
                <a:gd name="T31" fmla="*/ 284 h 302"/>
                <a:gd name="T32" fmla="*/ 38 w 265"/>
                <a:gd name="T33" fmla="*/ 284 h 302"/>
                <a:gd name="T34" fmla="*/ 38 w 265"/>
                <a:gd name="T35" fmla="*/ 37 h 302"/>
                <a:gd name="T36" fmla="*/ 227 w 265"/>
                <a:gd name="T37" fmla="*/ 37 h 302"/>
                <a:gd name="T38" fmla="*/ 227 w 265"/>
                <a:gd name="T39" fmla="*/ 284 h 302"/>
                <a:gd name="T40" fmla="*/ 85 w 265"/>
                <a:gd name="T41" fmla="*/ 265 h 302"/>
                <a:gd name="T42" fmla="*/ 66 w 265"/>
                <a:gd name="T43" fmla="*/ 265 h 302"/>
                <a:gd name="T44" fmla="*/ 66 w 265"/>
                <a:gd name="T45" fmla="*/ 56 h 302"/>
                <a:gd name="T46" fmla="*/ 85 w 265"/>
                <a:gd name="T47" fmla="*/ 56 h 302"/>
                <a:gd name="T48" fmla="*/ 85 w 265"/>
                <a:gd name="T49" fmla="*/ 265 h 302"/>
                <a:gd name="T50" fmla="*/ 142 w 265"/>
                <a:gd name="T51" fmla="*/ 265 h 302"/>
                <a:gd name="T52" fmla="*/ 123 w 265"/>
                <a:gd name="T53" fmla="*/ 265 h 302"/>
                <a:gd name="T54" fmla="*/ 123 w 265"/>
                <a:gd name="T55" fmla="*/ 56 h 302"/>
                <a:gd name="T56" fmla="*/ 142 w 265"/>
                <a:gd name="T57" fmla="*/ 56 h 302"/>
                <a:gd name="T58" fmla="*/ 142 w 265"/>
                <a:gd name="T59" fmla="*/ 265 h 302"/>
                <a:gd name="T60" fmla="*/ 199 w 265"/>
                <a:gd name="T61" fmla="*/ 265 h 302"/>
                <a:gd name="T62" fmla="*/ 180 w 265"/>
                <a:gd name="T63" fmla="*/ 265 h 302"/>
                <a:gd name="T64" fmla="*/ 180 w 265"/>
                <a:gd name="T65" fmla="*/ 56 h 302"/>
                <a:gd name="T66" fmla="*/ 199 w 265"/>
                <a:gd name="T67" fmla="*/ 56 h 302"/>
                <a:gd name="T68" fmla="*/ 199 w 265"/>
                <a:gd name="T6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5" h="302">
                  <a:moveTo>
                    <a:pt x="170" y="19"/>
                  </a:moveTo>
                  <a:lnTo>
                    <a:pt x="170" y="0"/>
                  </a:lnTo>
                  <a:lnTo>
                    <a:pt x="95" y="0"/>
                  </a:lnTo>
                  <a:lnTo>
                    <a:pt x="95" y="19"/>
                  </a:lnTo>
                  <a:lnTo>
                    <a:pt x="19" y="19"/>
                  </a:lnTo>
                  <a:lnTo>
                    <a:pt x="0" y="19"/>
                  </a:lnTo>
                  <a:lnTo>
                    <a:pt x="0" y="37"/>
                  </a:lnTo>
                  <a:lnTo>
                    <a:pt x="19" y="37"/>
                  </a:lnTo>
                  <a:lnTo>
                    <a:pt x="19" y="302"/>
                  </a:lnTo>
                  <a:lnTo>
                    <a:pt x="246" y="302"/>
                  </a:lnTo>
                  <a:lnTo>
                    <a:pt x="246" y="37"/>
                  </a:lnTo>
                  <a:lnTo>
                    <a:pt x="265" y="37"/>
                  </a:lnTo>
                  <a:lnTo>
                    <a:pt x="265" y="19"/>
                  </a:lnTo>
                  <a:lnTo>
                    <a:pt x="246" y="19"/>
                  </a:lnTo>
                  <a:lnTo>
                    <a:pt x="170" y="19"/>
                  </a:lnTo>
                  <a:close/>
                  <a:moveTo>
                    <a:pt x="227" y="284"/>
                  </a:moveTo>
                  <a:lnTo>
                    <a:pt x="38" y="284"/>
                  </a:lnTo>
                  <a:lnTo>
                    <a:pt x="38" y="37"/>
                  </a:lnTo>
                  <a:lnTo>
                    <a:pt x="227" y="37"/>
                  </a:lnTo>
                  <a:lnTo>
                    <a:pt x="227" y="284"/>
                  </a:lnTo>
                  <a:close/>
                  <a:moveTo>
                    <a:pt x="85" y="265"/>
                  </a:moveTo>
                  <a:lnTo>
                    <a:pt x="66" y="265"/>
                  </a:lnTo>
                  <a:lnTo>
                    <a:pt x="66" y="56"/>
                  </a:lnTo>
                  <a:lnTo>
                    <a:pt x="85" y="56"/>
                  </a:lnTo>
                  <a:lnTo>
                    <a:pt x="85" y="265"/>
                  </a:lnTo>
                  <a:close/>
                  <a:moveTo>
                    <a:pt x="142" y="265"/>
                  </a:moveTo>
                  <a:lnTo>
                    <a:pt x="123" y="265"/>
                  </a:lnTo>
                  <a:lnTo>
                    <a:pt x="123" y="56"/>
                  </a:lnTo>
                  <a:lnTo>
                    <a:pt x="142" y="56"/>
                  </a:lnTo>
                  <a:lnTo>
                    <a:pt x="142" y="265"/>
                  </a:lnTo>
                  <a:close/>
                  <a:moveTo>
                    <a:pt x="199" y="265"/>
                  </a:moveTo>
                  <a:lnTo>
                    <a:pt x="180" y="265"/>
                  </a:lnTo>
                  <a:lnTo>
                    <a:pt x="180" y="56"/>
                  </a:lnTo>
                  <a:lnTo>
                    <a:pt x="199" y="56"/>
                  </a:lnTo>
                  <a:lnTo>
                    <a:pt x="199" y="26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noEditPoints="1"/>
            </p:cNvSpPr>
            <p:nvPr/>
          </p:nvSpPr>
          <p:spPr bwMode="auto">
            <a:xfrm>
              <a:off x="4864093" y="2522702"/>
              <a:ext cx="397012" cy="422175"/>
            </a:xfrm>
            <a:custGeom>
              <a:avLst/>
              <a:gdLst>
                <a:gd name="T0" fmla="*/ 152 w 284"/>
                <a:gd name="T1" fmla="*/ 113 h 302"/>
                <a:gd name="T2" fmla="*/ 152 w 284"/>
                <a:gd name="T3" fmla="*/ 94 h 302"/>
                <a:gd name="T4" fmla="*/ 246 w 284"/>
                <a:gd name="T5" fmla="*/ 94 h 302"/>
                <a:gd name="T6" fmla="*/ 246 w 284"/>
                <a:gd name="T7" fmla="*/ 18 h 302"/>
                <a:gd name="T8" fmla="*/ 152 w 284"/>
                <a:gd name="T9" fmla="*/ 18 h 302"/>
                <a:gd name="T10" fmla="*/ 152 w 284"/>
                <a:gd name="T11" fmla="*/ 0 h 302"/>
                <a:gd name="T12" fmla="*/ 133 w 284"/>
                <a:gd name="T13" fmla="*/ 0 h 302"/>
                <a:gd name="T14" fmla="*/ 133 w 284"/>
                <a:gd name="T15" fmla="*/ 18 h 302"/>
                <a:gd name="T16" fmla="*/ 38 w 284"/>
                <a:gd name="T17" fmla="*/ 18 h 302"/>
                <a:gd name="T18" fmla="*/ 0 w 284"/>
                <a:gd name="T19" fmla="*/ 56 h 302"/>
                <a:gd name="T20" fmla="*/ 38 w 284"/>
                <a:gd name="T21" fmla="*/ 94 h 302"/>
                <a:gd name="T22" fmla="*/ 133 w 284"/>
                <a:gd name="T23" fmla="*/ 94 h 302"/>
                <a:gd name="T24" fmla="*/ 133 w 284"/>
                <a:gd name="T25" fmla="*/ 113 h 302"/>
                <a:gd name="T26" fmla="*/ 38 w 284"/>
                <a:gd name="T27" fmla="*/ 113 h 302"/>
                <a:gd name="T28" fmla="*/ 38 w 284"/>
                <a:gd name="T29" fmla="*/ 189 h 302"/>
                <a:gd name="T30" fmla="*/ 133 w 284"/>
                <a:gd name="T31" fmla="*/ 189 h 302"/>
                <a:gd name="T32" fmla="*/ 133 w 284"/>
                <a:gd name="T33" fmla="*/ 302 h 302"/>
                <a:gd name="T34" fmla="*/ 152 w 284"/>
                <a:gd name="T35" fmla="*/ 302 h 302"/>
                <a:gd name="T36" fmla="*/ 152 w 284"/>
                <a:gd name="T37" fmla="*/ 189 h 302"/>
                <a:gd name="T38" fmla="*/ 246 w 284"/>
                <a:gd name="T39" fmla="*/ 189 h 302"/>
                <a:gd name="T40" fmla="*/ 284 w 284"/>
                <a:gd name="T41" fmla="*/ 151 h 302"/>
                <a:gd name="T42" fmla="*/ 246 w 284"/>
                <a:gd name="T43" fmla="*/ 113 h 302"/>
                <a:gd name="T44" fmla="*/ 152 w 284"/>
                <a:gd name="T45" fmla="*/ 113 h 302"/>
                <a:gd name="T46" fmla="*/ 45 w 284"/>
                <a:gd name="T47" fmla="*/ 75 h 302"/>
                <a:gd name="T48" fmla="*/ 27 w 284"/>
                <a:gd name="T49" fmla="*/ 56 h 302"/>
                <a:gd name="T50" fmla="*/ 45 w 284"/>
                <a:gd name="T51" fmla="*/ 37 h 302"/>
                <a:gd name="T52" fmla="*/ 227 w 284"/>
                <a:gd name="T53" fmla="*/ 37 h 302"/>
                <a:gd name="T54" fmla="*/ 227 w 284"/>
                <a:gd name="T55" fmla="*/ 75 h 302"/>
                <a:gd name="T56" fmla="*/ 45 w 284"/>
                <a:gd name="T57" fmla="*/ 75 h 302"/>
                <a:gd name="T58" fmla="*/ 237 w 284"/>
                <a:gd name="T59" fmla="*/ 170 h 302"/>
                <a:gd name="T60" fmla="*/ 57 w 284"/>
                <a:gd name="T61" fmla="*/ 170 h 302"/>
                <a:gd name="T62" fmla="*/ 57 w 284"/>
                <a:gd name="T63" fmla="*/ 132 h 302"/>
                <a:gd name="T64" fmla="*/ 237 w 284"/>
                <a:gd name="T65" fmla="*/ 132 h 302"/>
                <a:gd name="T66" fmla="*/ 256 w 284"/>
                <a:gd name="T67" fmla="*/ 151 h 302"/>
                <a:gd name="T68" fmla="*/ 237 w 284"/>
                <a:gd name="T69" fmla="*/ 1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4" h="302">
                  <a:moveTo>
                    <a:pt x="152" y="113"/>
                  </a:moveTo>
                  <a:lnTo>
                    <a:pt x="152" y="94"/>
                  </a:lnTo>
                  <a:lnTo>
                    <a:pt x="246" y="94"/>
                  </a:lnTo>
                  <a:lnTo>
                    <a:pt x="246" y="18"/>
                  </a:lnTo>
                  <a:lnTo>
                    <a:pt x="152" y="18"/>
                  </a:lnTo>
                  <a:lnTo>
                    <a:pt x="152" y="0"/>
                  </a:lnTo>
                  <a:lnTo>
                    <a:pt x="133" y="0"/>
                  </a:lnTo>
                  <a:lnTo>
                    <a:pt x="133" y="18"/>
                  </a:lnTo>
                  <a:lnTo>
                    <a:pt x="38" y="18"/>
                  </a:lnTo>
                  <a:lnTo>
                    <a:pt x="0" y="56"/>
                  </a:lnTo>
                  <a:lnTo>
                    <a:pt x="38" y="94"/>
                  </a:lnTo>
                  <a:lnTo>
                    <a:pt x="133" y="94"/>
                  </a:lnTo>
                  <a:lnTo>
                    <a:pt x="133" y="113"/>
                  </a:lnTo>
                  <a:lnTo>
                    <a:pt x="38" y="113"/>
                  </a:lnTo>
                  <a:lnTo>
                    <a:pt x="38" y="189"/>
                  </a:lnTo>
                  <a:lnTo>
                    <a:pt x="133" y="189"/>
                  </a:lnTo>
                  <a:lnTo>
                    <a:pt x="133" y="302"/>
                  </a:lnTo>
                  <a:lnTo>
                    <a:pt x="152" y="302"/>
                  </a:lnTo>
                  <a:lnTo>
                    <a:pt x="152" y="189"/>
                  </a:lnTo>
                  <a:lnTo>
                    <a:pt x="246" y="189"/>
                  </a:lnTo>
                  <a:lnTo>
                    <a:pt x="284" y="151"/>
                  </a:lnTo>
                  <a:lnTo>
                    <a:pt x="246" y="113"/>
                  </a:lnTo>
                  <a:lnTo>
                    <a:pt x="152" y="113"/>
                  </a:lnTo>
                  <a:close/>
                  <a:moveTo>
                    <a:pt x="45" y="75"/>
                  </a:moveTo>
                  <a:lnTo>
                    <a:pt x="27" y="56"/>
                  </a:lnTo>
                  <a:lnTo>
                    <a:pt x="45" y="37"/>
                  </a:lnTo>
                  <a:lnTo>
                    <a:pt x="227" y="37"/>
                  </a:lnTo>
                  <a:lnTo>
                    <a:pt x="227" y="75"/>
                  </a:lnTo>
                  <a:lnTo>
                    <a:pt x="45" y="75"/>
                  </a:lnTo>
                  <a:close/>
                  <a:moveTo>
                    <a:pt x="237" y="170"/>
                  </a:moveTo>
                  <a:lnTo>
                    <a:pt x="57" y="170"/>
                  </a:lnTo>
                  <a:lnTo>
                    <a:pt x="57" y="132"/>
                  </a:lnTo>
                  <a:lnTo>
                    <a:pt x="237" y="132"/>
                  </a:lnTo>
                  <a:lnTo>
                    <a:pt x="256" y="151"/>
                  </a:lnTo>
                  <a:lnTo>
                    <a:pt x="237" y="1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noEditPoints="1"/>
            </p:cNvSpPr>
            <p:nvPr/>
          </p:nvSpPr>
          <p:spPr bwMode="auto">
            <a:xfrm>
              <a:off x="3047853" y="2575124"/>
              <a:ext cx="370452" cy="317330"/>
            </a:xfrm>
            <a:custGeom>
              <a:avLst/>
              <a:gdLst>
                <a:gd name="T0" fmla="*/ 0 w 265"/>
                <a:gd name="T1" fmla="*/ 227 h 227"/>
                <a:gd name="T2" fmla="*/ 265 w 265"/>
                <a:gd name="T3" fmla="*/ 227 h 227"/>
                <a:gd name="T4" fmla="*/ 265 w 265"/>
                <a:gd name="T5" fmla="*/ 0 h 227"/>
                <a:gd name="T6" fmla="*/ 0 w 265"/>
                <a:gd name="T7" fmla="*/ 0 h 227"/>
                <a:gd name="T8" fmla="*/ 0 w 265"/>
                <a:gd name="T9" fmla="*/ 227 h 227"/>
                <a:gd name="T10" fmla="*/ 19 w 265"/>
                <a:gd name="T11" fmla="*/ 19 h 227"/>
                <a:gd name="T12" fmla="*/ 246 w 265"/>
                <a:gd name="T13" fmla="*/ 19 h 227"/>
                <a:gd name="T14" fmla="*/ 246 w 265"/>
                <a:gd name="T15" fmla="*/ 57 h 227"/>
                <a:gd name="T16" fmla="*/ 19 w 265"/>
                <a:gd name="T17" fmla="*/ 57 h 227"/>
                <a:gd name="T18" fmla="*/ 19 w 265"/>
                <a:gd name="T19" fmla="*/ 19 h 227"/>
                <a:gd name="T20" fmla="*/ 19 w 265"/>
                <a:gd name="T21" fmla="*/ 76 h 227"/>
                <a:gd name="T22" fmla="*/ 246 w 265"/>
                <a:gd name="T23" fmla="*/ 76 h 227"/>
                <a:gd name="T24" fmla="*/ 246 w 265"/>
                <a:gd name="T25" fmla="*/ 208 h 227"/>
                <a:gd name="T26" fmla="*/ 19 w 265"/>
                <a:gd name="T27" fmla="*/ 208 h 227"/>
                <a:gd name="T28" fmla="*/ 19 w 265"/>
                <a:gd name="T29"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227">
                  <a:moveTo>
                    <a:pt x="0" y="227"/>
                  </a:moveTo>
                  <a:lnTo>
                    <a:pt x="265" y="227"/>
                  </a:lnTo>
                  <a:lnTo>
                    <a:pt x="265" y="0"/>
                  </a:lnTo>
                  <a:lnTo>
                    <a:pt x="0" y="0"/>
                  </a:lnTo>
                  <a:lnTo>
                    <a:pt x="0" y="227"/>
                  </a:lnTo>
                  <a:close/>
                  <a:moveTo>
                    <a:pt x="19" y="19"/>
                  </a:moveTo>
                  <a:lnTo>
                    <a:pt x="246" y="19"/>
                  </a:lnTo>
                  <a:lnTo>
                    <a:pt x="246" y="57"/>
                  </a:lnTo>
                  <a:lnTo>
                    <a:pt x="19" y="57"/>
                  </a:lnTo>
                  <a:lnTo>
                    <a:pt x="19" y="19"/>
                  </a:lnTo>
                  <a:close/>
                  <a:moveTo>
                    <a:pt x="19" y="76"/>
                  </a:moveTo>
                  <a:lnTo>
                    <a:pt x="246" y="76"/>
                  </a:lnTo>
                  <a:lnTo>
                    <a:pt x="246" y="208"/>
                  </a:lnTo>
                  <a:lnTo>
                    <a:pt x="19" y="208"/>
                  </a:lnTo>
                  <a:lnTo>
                    <a:pt x="19" y="7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301"/>
            <p:cNvSpPr>
              <a:spLocks noEditPoints="1"/>
            </p:cNvSpPr>
            <p:nvPr/>
          </p:nvSpPr>
          <p:spPr bwMode="auto">
            <a:xfrm>
              <a:off x="443490" y="2563941"/>
              <a:ext cx="211088" cy="339697"/>
            </a:xfrm>
            <a:custGeom>
              <a:avLst/>
              <a:gdLst>
                <a:gd name="T0" fmla="*/ 8 w 64"/>
                <a:gd name="T1" fmla="*/ 57 h 103"/>
                <a:gd name="T2" fmla="*/ 32 w 64"/>
                <a:gd name="T3" fmla="*/ 81 h 103"/>
                <a:gd name="T4" fmla="*/ 56 w 64"/>
                <a:gd name="T5" fmla="*/ 57 h 103"/>
                <a:gd name="T6" fmla="*/ 64 w 64"/>
                <a:gd name="T7" fmla="*/ 57 h 103"/>
                <a:gd name="T8" fmla="*/ 36 w 64"/>
                <a:gd name="T9" fmla="*/ 88 h 103"/>
                <a:gd name="T10" fmla="*/ 36 w 64"/>
                <a:gd name="T11" fmla="*/ 95 h 103"/>
                <a:gd name="T12" fmla="*/ 49 w 64"/>
                <a:gd name="T13" fmla="*/ 95 h 103"/>
                <a:gd name="T14" fmla="*/ 49 w 64"/>
                <a:gd name="T15" fmla="*/ 103 h 103"/>
                <a:gd name="T16" fmla="*/ 16 w 64"/>
                <a:gd name="T17" fmla="*/ 103 h 103"/>
                <a:gd name="T18" fmla="*/ 16 w 64"/>
                <a:gd name="T19" fmla="*/ 95 h 103"/>
                <a:gd name="T20" fmla="*/ 28 w 64"/>
                <a:gd name="T21" fmla="*/ 95 h 103"/>
                <a:gd name="T22" fmla="*/ 28 w 64"/>
                <a:gd name="T23" fmla="*/ 88 h 103"/>
                <a:gd name="T24" fmla="*/ 0 w 64"/>
                <a:gd name="T25" fmla="*/ 57 h 103"/>
                <a:gd name="T26" fmla="*/ 8 w 64"/>
                <a:gd name="T27" fmla="*/ 57 h 103"/>
                <a:gd name="T28" fmla="*/ 13 w 64"/>
                <a:gd name="T29" fmla="*/ 55 h 103"/>
                <a:gd name="T30" fmla="*/ 13 w 64"/>
                <a:gd name="T31" fmla="*/ 19 h 103"/>
                <a:gd name="T32" fmla="*/ 32 w 64"/>
                <a:gd name="T33" fmla="*/ 0 h 103"/>
                <a:gd name="T34" fmla="*/ 51 w 64"/>
                <a:gd name="T35" fmla="*/ 19 h 103"/>
                <a:gd name="T36" fmla="*/ 51 w 64"/>
                <a:gd name="T37" fmla="*/ 55 h 103"/>
                <a:gd name="T38" fmla="*/ 32 w 64"/>
                <a:gd name="T39" fmla="*/ 74 h 103"/>
                <a:gd name="T40" fmla="*/ 13 w 64"/>
                <a:gd name="T41" fmla="*/ 55 h 103"/>
                <a:gd name="T42" fmla="*/ 21 w 64"/>
                <a:gd name="T43" fmla="*/ 55 h 103"/>
                <a:gd name="T44" fmla="*/ 32 w 64"/>
                <a:gd name="T45" fmla="*/ 66 h 103"/>
                <a:gd name="T46" fmla="*/ 43 w 64"/>
                <a:gd name="T47" fmla="*/ 55 h 103"/>
                <a:gd name="T48" fmla="*/ 43 w 64"/>
                <a:gd name="T49" fmla="*/ 19 h 103"/>
                <a:gd name="T50" fmla="*/ 32 w 64"/>
                <a:gd name="T51" fmla="*/ 8 h 103"/>
                <a:gd name="T52" fmla="*/ 21 w 64"/>
                <a:gd name="T53" fmla="*/ 19 h 103"/>
                <a:gd name="T54" fmla="*/ 21 w 64"/>
                <a:gd name="T55"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3">
                  <a:moveTo>
                    <a:pt x="8" y="57"/>
                  </a:moveTo>
                  <a:cubicBezTo>
                    <a:pt x="8" y="70"/>
                    <a:pt x="19" y="81"/>
                    <a:pt x="32" y="81"/>
                  </a:cubicBezTo>
                  <a:cubicBezTo>
                    <a:pt x="46" y="81"/>
                    <a:pt x="56" y="70"/>
                    <a:pt x="56" y="57"/>
                  </a:cubicBezTo>
                  <a:cubicBezTo>
                    <a:pt x="64" y="57"/>
                    <a:pt x="64" y="57"/>
                    <a:pt x="64" y="57"/>
                  </a:cubicBezTo>
                  <a:cubicBezTo>
                    <a:pt x="64" y="73"/>
                    <a:pt x="52" y="86"/>
                    <a:pt x="36" y="88"/>
                  </a:cubicBezTo>
                  <a:cubicBezTo>
                    <a:pt x="36" y="95"/>
                    <a:pt x="36" y="95"/>
                    <a:pt x="36" y="95"/>
                  </a:cubicBezTo>
                  <a:cubicBezTo>
                    <a:pt x="49" y="95"/>
                    <a:pt x="49" y="95"/>
                    <a:pt x="49" y="95"/>
                  </a:cubicBezTo>
                  <a:cubicBezTo>
                    <a:pt x="49" y="103"/>
                    <a:pt x="49" y="103"/>
                    <a:pt x="49" y="103"/>
                  </a:cubicBezTo>
                  <a:cubicBezTo>
                    <a:pt x="16" y="103"/>
                    <a:pt x="16" y="103"/>
                    <a:pt x="16" y="103"/>
                  </a:cubicBezTo>
                  <a:cubicBezTo>
                    <a:pt x="16" y="95"/>
                    <a:pt x="16" y="95"/>
                    <a:pt x="16" y="95"/>
                  </a:cubicBezTo>
                  <a:cubicBezTo>
                    <a:pt x="28" y="95"/>
                    <a:pt x="28" y="95"/>
                    <a:pt x="28" y="95"/>
                  </a:cubicBezTo>
                  <a:cubicBezTo>
                    <a:pt x="28" y="88"/>
                    <a:pt x="28" y="88"/>
                    <a:pt x="28" y="88"/>
                  </a:cubicBezTo>
                  <a:cubicBezTo>
                    <a:pt x="12" y="86"/>
                    <a:pt x="0" y="73"/>
                    <a:pt x="0" y="57"/>
                  </a:cubicBezTo>
                  <a:lnTo>
                    <a:pt x="8" y="57"/>
                  </a:lnTo>
                  <a:close/>
                  <a:moveTo>
                    <a:pt x="13" y="55"/>
                  </a:moveTo>
                  <a:cubicBezTo>
                    <a:pt x="13" y="19"/>
                    <a:pt x="13" y="19"/>
                    <a:pt x="13" y="19"/>
                  </a:cubicBezTo>
                  <a:cubicBezTo>
                    <a:pt x="13" y="9"/>
                    <a:pt x="22" y="0"/>
                    <a:pt x="32" y="0"/>
                  </a:cubicBezTo>
                  <a:cubicBezTo>
                    <a:pt x="43" y="0"/>
                    <a:pt x="51" y="9"/>
                    <a:pt x="51" y="19"/>
                  </a:cubicBezTo>
                  <a:cubicBezTo>
                    <a:pt x="51" y="55"/>
                    <a:pt x="51" y="55"/>
                    <a:pt x="51" y="55"/>
                  </a:cubicBezTo>
                  <a:cubicBezTo>
                    <a:pt x="51" y="65"/>
                    <a:pt x="43" y="74"/>
                    <a:pt x="32" y="74"/>
                  </a:cubicBezTo>
                  <a:cubicBezTo>
                    <a:pt x="22" y="74"/>
                    <a:pt x="13" y="65"/>
                    <a:pt x="13" y="55"/>
                  </a:cubicBezTo>
                  <a:close/>
                  <a:moveTo>
                    <a:pt x="21" y="55"/>
                  </a:moveTo>
                  <a:cubicBezTo>
                    <a:pt x="21" y="61"/>
                    <a:pt x="26" y="66"/>
                    <a:pt x="32" y="66"/>
                  </a:cubicBezTo>
                  <a:cubicBezTo>
                    <a:pt x="38" y="66"/>
                    <a:pt x="43" y="61"/>
                    <a:pt x="43" y="55"/>
                  </a:cubicBezTo>
                  <a:cubicBezTo>
                    <a:pt x="43" y="19"/>
                    <a:pt x="43" y="19"/>
                    <a:pt x="43" y="19"/>
                  </a:cubicBezTo>
                  <a:cubicBezTo>
                    <a:pt x="43" y="13"/>
                    <a:pt x="38" y="8"/>
                    <a:pt x="32" y="8"/>
                  </a:cubicBezTo>
                  <a:cubicBezTo>
                    <a:pt x="26" y="8"/>
                    <a:pt x="21" y="13"/>
                    <a:pt x="21" y="19"/>
                  </a:cubicBezTo>
                  <a:lnTo>
                    <a:pt x="21" y="5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noEditPoints="1"/>
            </p:cNvSpPr>
            <p:nvPr/>
          </p:nvSpPr>
          <p:spPr bwMode="auto">
            <a:xfrm>
              <a:off x="9507850" y="1223012"/>
              <a:ext cx="176139" cy="426369"/>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0"/>
            <p:cNvSpPr>
              <a:spLocks noEditPoints="1"/>
            </p:cNvSpPr>
            <p:nvPr/>
          </p:nvSpPr>
          <p:spPr bwMode="auto">
            <a:xfrm>
              <a:off x="6676152" y="1277532"/>
              <a:ext cx="422175" cy="317330"/>
            </a:xfrm>
            <a:custGeom>
              <a:avLst/>
              <a:gdLst>
                <a:gd name="T0" fmla="*/ 302 w 302"/>
                <a:gd name="T1" fmla="*/ 0 h 227"/>
                <a:gd name="T2" fmla="*/ 0 w 302"/>
                <a:gd name="T3" fmla="*/ 0 h 227"/>
                <a:gd name="T4" fmla="*/ 0 w 302"/>
                <a:gd name="T5" fmla="*/ 227 h 227"/>
                <a:gd name="T6" fmla="*/ 302 w 302"/>
                <a:gd name="T7" fmla="*/ 227 h 227"/>
                <a:gd name="T8" fmla="*/ 302 w 302"/>
                <a:gd name="T9" fmla="*/ 0 h 227"/>
                <a:gd name="T10" fmla="*/ 283 w 302"/>
                <a:gd name="T11" fmla="*/ 208 h 227"/>
                <a:gd name="T12" fmla="*/ 19 w 302"/>
                <a:gd name="T13" fmla="*/ 208 h 227"/>
                <a:gd name="T14" fmla="*/ 19 w 302"/>
                <a:gd name="T15" fmla="*/ 19 h 227"/>
                <a:gd name="T16" fmla="*/ 283 w 302"/>
                <a:gd name="T17" fmla="*/ 19 h 227"/>
                <a:gd name="T18" fmla="*/ 283 w 302"/>
                <a:gd name="T19" fmla="*/ 208 h 227"/>
                <a:gd name="T20" fmla="*/ 160 w 302"/>
                <a:gd name="T21" fmla="*/ 189 h 227"/>
                <a:gd name="T22" fmla="*/ 142 w 302"/>
                <a:gd name="T23" fmla="*/ 189 h 227"/>
                <a:gd name="T24" fmla="*/ 142 w 302"/>
                <a:gd name="T25" fmla="*/ 170 h 227"/>
                <a:gd name="T26" fmla="*/ 160 w 302"/>
                <a:gd name="T27" fmla="*/ 170 h 227"/>
                <a:gd name="T28" fmla="*/ 160 w 302"/>
                <a:gd name="T29" fmla="*/ 18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27">
                  <a:moveTo>
                    <a:pt x="302" y="0"/>
                  </a:moveTo>
                  <a:lnTo>
                    <a:pt x="0" y="0"/>
                  </a:lnTo>
                  <a:lnTo>
                    <a:pt x="0" y="227"/>
                  </a:lnTo>
                  <a:lnTo>
                    <a:pt x="302" y="227"/>
                  </a:lnTo>
                  <a:lnTo>
                    <a:pt x="302" y="0"/>
                  </a:lnTo>
                  <a:close/>
                  <a:moveTo>
                    <a:pt x="283" y="208"/>
                  </a:moveTo>
                  <a:lnTo>
                    <a:pt x="19" y="208"/>
                  </a:lnTo>
                  <a:lnTo>
                    <a:pt x="19" y="19"/>
                  </a:lnTo>
                  <a:lnTo>
                    <a:pt x="283" y="19"/>
                  </a:lnTo>
                  <a:lnTo>
                    <a:pt x="283" y="208"/>
                  </a:lnTo>
                  <a:close/>
                  <a:moveTo>
                    <a:pt x="160" y="189"/>
                  </a:moveTo>
                  <a:lnTo>
                    <a:pt x="142" y="189"/>
                  </a:lnTo>
                  <a:lnTo>
                    <a:pt x="142" y="170"/>
                  </a:lnTo>
                  <a:lnTo>
                    <a:pt x="160" y="170"/>
                  </a:lnTo>
                  <a:lnTo>
                    <a:pt x="160" y="1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noEditPoints="1"/>
            </p:cNvSpPr>
            <p:nvPr/>
          </p:nvSpPr>
          <p:spPr bwMode="auto">
            <a:xfrm>
              <a:off x="5871521" y="1223012"/>
              <a:ext cx="162160" cy="426369"/>
            </a:xfrm>
            <a:custGeom>
              <a:avLst/>
              <a:gdLst>
                <a:gd name="T0" fmla="*/ 9 w 49"/>
                <a:gd name="T1" fmla="*/ 120 h 129"/>
                <a:gd name="T2" fmla="*/ 9 w 49"/>
                <a:gd name="T3" fmla="*/ 128 h 129"/>
                <a:gd name="T4" fmla="*/ 25 w 49"/>
                <a:gd name="T5" fmla="*/ 129 h 129"/>
                <a:gd name="T6" fmla="*/ 27 w 49"/>
                <a:gd name="T7" fmla="*/ 48 h 129"/>
                <a:gd name="T8" fmla="*/ 48 w 49"/>
                <a:gd name="T9" fmla="*/ 25 h 129"/>
                <a:gd name="T10" fmla="*/ 25 w 49"/>
                <a:gd name="T11" fmla="*/ 1 h 129"/>
                <a:gd name="T12" fmla="*/ 0 w 49"/>
                <a:gd name="T13" fmla="*/ 24 h 129"/>
                <a:gd name="T14" fmla="*/ 19 w 49"/>
                <a:gd name="T15" fmla="*/ 48 h 129"/>
                <a:gd name="T16" fmla="*/ 18 w 49"/>
                <a:gd name="T17" fmla="*/ 80 h 129"/>
                <a:gd name="T18" fmla="*/ 10 w 49"/>
                <a:gd name="T19" fmla="*/ 80 h 129"/>
                <a:gd name="T20" fmla="*/ 10 w 49"/>
                <a:gd name="T21" fmla="*/ 96 h 129"/>
                <a:gd name="T22" fmla="*/ 18 w 49"/>
                <a:gd name="T23" fmla="*/ 96 h 129"/>
                <a:gd name="T24" fmla="*/ 18 w 49"/>
                <a:gd name="T25" fmla="*/ 104 h 129"/>
                <a:gd name="T26" fmla="*/ 10 w 49"/>
                <a:gd name="T27" fmla="*/ 104 h 129"/>
                <a:gd name="T28" fmla="*/ 9 w 49"/>
                <a:gd name="T29" fmla="*/ 112 h 129"/>
                <a:gd name="T30" fmla="*/ 17 w 49"/>
                <a:gd name="T31" fmla="*/ 112 h 129"/>
                <a:gd name="T32" fmla="*/ 17 w 49"/>
                <a:gd name="T33" fmla="*/ 120 h 129"/>
                <a:gd name="T34" fmla="*/ 9 w 49"/>
                <a:gd name="T35" fmla="*/ 120 h 129"/>
                <a:gd name="T36" fmla="*/ 8 w 49"/>
                <a:gd name="T37" fmla="*/ 24 h 129"/>
                <a:gd name="T38" fmla="*/ 25 w 49"/>
                <a:gd name="T39" fmla="*/ 9 h 129"/>
                <a:gd name="T40" fmla="*/ 40 w 49"/>
                <a:gd name="T41" fmla="*/ 25 h 129"/>
                <a:gd name="T42" fmla="*/ 24 w 49"/>
                <a:gd name="T43" fmla="*/ 41 h 129"/>
                <a:gd name="T44" fmla="*/ 8 w 49"/>
                <a:gd name="T45" fmla="*/ 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29">
                  <a:moveTo>
                    <a:pt x="9" y="120"/>
                  </a:moveTo>
                  <a:cubicBezTo>
                    <a:pt x="9" y="128"/>
                    <a:pt x="9" y="128"/>
                    <a:pt x="9" y="128"/>
                  </a:cubicBezTo>
                  <a:cubicBezTo>
                    <a:pt x="25" y="129"/>
                    <a:pt x="25" y="129"/>
                    <a:pt x="25" y="129"/>
                  </a:cubicBezTo>
                  <a:cubicBezTo>
                    <a:pt x="27" y="48"/>
                    <a:pt x="27" y="48"/>
                    <a:pt x="27" y="48"/>
                  </a:cubicBezTo>
                  <a:cubicBezTo>
                    <a:pt x="39" y="47"/>
                    <a:pt x="48" y="37"/>
                    <a:pt x="48" y="25"/>
                  </a:cubicBezTo>
                  <a:cubicBezTo>
                    <a:pt x="49" y="12"/>
                    <a:pt x="38" y="1"/>
                    <a:pt x="25" y="1"/>
                  </a:cubicBezTo>
                  <a:cubicBezTo>
                    <a:pt x="12" y="0"/>
                    <a:pt x="1" y="11"/>
                    <a:pt x="0" y="24"/>
                  </a:cubicBezTo>
                  <a:cubicBezTo>
                    <a:pt x="0" y="36"/>
                    <a:pt x="8" y="46"/>
                    <a:pt x="19" y="48"/>
                  </a:cubicBezTo>
                  <a:cubicBezTo>
                    <a:pt x="18" y="80"/>
                    <a:pt x="18" y="80"/>
                    <a:pt x="18" y="80"/>
                  </a:cubicBezTo>
                  <a:cubicBezTo>
                    <a:pt x="10" y="80"/>
                    <a:pt x="10" y="80"/>
                    <a:pt x="10" y="80"/>
                  </a:cubicBezTo>
                  <a:cubicBezTo>
                    <a:pt x="10" y="96"/>
                    <a:pt x="10" y="96"/>
                    <a:pt x="10" y="96"/>
                  </a:cubicBezTo>
                  <a:cubicBezTo>
                    <a:pt x="18" y="96"/>
                    <a:pt x="18" y="96"/>
                    <a:pt x="18" y="96"/>
                  </a:cubicBezTo>
                  <a:cubicBezTo>
                    <a:pt x="18" y="104"/>
                    <a:pt x="18" y="104"/>
                    <a:pt x="18" y="104"/>
                  </a:cubicBezTo>
                  <a:cubicBezTo>
                    <a:pt x="10" y="104"/>
                    <a:pt x="10" y="104"/>
                    <a:pt x="10" y="104"/>
                  </a:cubicBezTo>
                  <a:cubicBezTo>
                    <a:pt x="9" y="112"/>
                    <a:pt x="9" y="112"/>
                    <a:pt x="9" y="112"/>
                  </a:cubicBezTo>
                  <a:cubicBezTo>
                    <a:pt x="17" y="112"/>
                    <a:pt x="17" y="112"/>
                    <a:pt x="17" y="112"/>
                  </a:cubicBezTo>
                  <a:cubicBezTo>
                    <a:pt x="17" y="120"/>
                    <a:pt x="17" y="120"/>
                    <a:pt x="17" y="120"/>
                  </a:cubicBezTo>
                  <a:lnTo>
                    <a:pt x="9" y="120"/>
                  </a:lnTo>
                  <a:close/>
                  <a:moveTo>
                    <a:pt x="8" y="24"/>
                  </a:moveTo>
                  <a:cubicBezTo>
                    <a:pt x="9" y="15"/>
                    <a:pt x="16" y="8"/>
                    <a:pt x="25" y="9"/>
                  </a:cubicBezTo>
                  <a:cubicBezTo>
                    <a:pt x="34" y="9"/>
                    <a:pt x="41" y="16"/>
                    <a:pt x="40" y="25"/>
                  </a:cubicBezTo>
                  <a:cubicBezTo>
                    <a:pt x="40" y="34"/>
                    <a:pt x="33" y="41"/>
                    <a:pt x="24" y="41"/>
                  </a:cubicBezTo>
                  <a:cubicBezTo>
                    <a:pt x="15" y="40"/>
                    <a:pt x="8" y="33"/>
                    <a:pt x="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noEditPoints="1"/>
            </p:cNvSpPr>
            <p:nvPr/>
          </p:nvSpPr>
          <p:spPr bwMode="auto">
            <a:xfrm>
              <a:off x="7615206" y="1280751"/>
              <a:ext cx="310891" cy="310891"/>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noEditPoints="1"/>
            </p:cNvSpPr>
            <p:nvPr/>
          </p:nvSpPr>
          <p:spPr bwMode="auto">
            <a:xfrm>
              <a:off x="10178407" y="1224411"/>
              <a:ext cx="422175" cy="423573"/>
            </a:xfrm>
            <a:custGeom>
              <a:avLst/>
              <a:gdLst>
                <a:gd name="T0" fmla="*/ 104 w 128"/>
                <a:gd name="T1" fmla="*/ 64 h 128"/>
                <a:gd name="T2" fmla="*/ 80 w 128"/>
                <a:gd name="T3" fmla="*/ 88 h 128"/>
                <a:gd name="T4" fmla="*/ 104 w 128"/>
                <a:gd name="T5" fmla="*/ 112 h 128"/>
                <a:gd name="T6" fmla="*/ 128 w 128"/>
                <a:gd name="T7" fmla="*/ 88 h 128"/>
                <a:gd name="T8" fmla="*/ 128 w 128"/>
                <a:gd name="T9" fmla="*/ 0 h 128"/>
                <a:gd name="T10" fmla="*/ 40 w 128"/>
                <a:gd name="T11" fmla="*/ 0 h 128"/>
                <a:gd name="T12" fmla="*/ 40 w 128"/>
                <a:gd name="T13" fmla="*/ 86 h 128"/>
                <a:gd name="T14" fmla="*/ 24 w 128"/>
                <a:gd name="T15" fmla="*/ 80 h 128"/>
                <a:gd name="T16" fmla="*/ 0 w 128"/>
                <a:gd name="T17" fmla="*/ 104 h 128"/>
                <a:gd name="T18" fmla="*/ 24 w 128"/>
                <a:gd name="T19" fmla="*/ 128 h 128"/>
                <a:gd name="T20" fmla="*/ 48 w 128"/>
                <a:gd name="T21" fmla="*/ 104 h 128"/>
                <a:gd name="T22" fmla="*/ 48 w 128"/>
                <a:gd name="T23" fmla="*/ 8 h 128"/>
                <a:gd name="T24" fmla="*/ 120 w 128"/>
                <a:gd name="T25" fmla="*/ 8 h 128"/>
                <a:gd name="T26" fmla="*/ 120 w 128"/>
                <a:gd name="T27" fmla="*/ 70 h 128"/>
                <a:gd name="T28" fmla="*/ 104 w 128"/>
                <a:gd name="T29" fmla="*/ 64 h 128"/>
                <a:gd name="T30" fmla="*/ 104 w 128"/>
                <a:gd name="T31" fmla="*/ 104 h 128"/>
                <a:gd name="T32" fmla="*/ 88 w 128"/>
                <a:gd name="T33" fmla="*/ 88 h 128"/>
                <a:gd name="T34" fmla="*/ 104 w 128"/>
                <a:gd name="T35" fmla="*/ 72 h 128"/>
                <a:gd name="T36" fmla="*/ 120 w 128"/>
                <a:gd name="T37" fmla="*/ 88 h 128"/>
                <a:gd name="T38" fmla="*/ 104 w 128"/>
                <a:gd name="T39" fmla="*/ 104 h 128"/>
                <a:gd name="T40" fmla="*/ 24 w 128"/>
                <a:gd name="T41" fmla="*/ 120 h 128"/>
                <a:gd name="T42" fmla="*/ 8 w 128"/>
                <a:gd name="T43" fmla="*/ 104 h 128"/>
                <a:gd name="T44" fmla="*/ 24 w 128"/>
                <a:gd name="T45" fmla="*/ 88 h 128"/>
                <a:gd name="T46" fmla="*/ 40 w 128"/>
                <a:gd name="T47" fmla="*/ 104 h 128"/>
                <a:gd name="T48" fmla="*/ 24 w 128"/>
                <a:gd name="T4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104" y="64"/>
                  </a:moveTo>
                  <a:cubicBezTo>
                    <a:pt x="91" y="64"/>
                    <a:pt x="80" y="74"/>
                    <a:pt x="80" y="88"/>
                  </a:cubicBezTo>
                  <a:cubicBezTo>
                    <a:pt x="80" y="101"/>
                    <a:pt x="91" y="112"/>
                    <a:pt x="104" y="112"/>
                  </a:cubicBezTo>
                  <a:cubicBezTo>
                    <a:pt x="117" y="112"/>
                    <a:pt x="128" y="101"/>
                    <a:pt x="128" y="88"/>
                  </a:cubicBezTo>
                  <a:cubicBezTo>
                    <a:pt x="128" y="0"/>
                    <a:pt x="128" y="0"/>
                    <a:pt x="128" y="0"/>
                  </a:cubicBezTo>
                  <a:cubicBezTo>
                    <a:pt x="40" y="0"/>
                    <a:pt x="40" y="0"/>
                    <a:pt x="40" y="0"/>
                  </a:cubicBezTo>
                  <a:cubicBezTo>
                    <a:pt x="40" y="86"/>
                    <a:pt x="40" y="86"/>
                    <a:pt x="40" y="86"/>
                  </a:cubicBezTo>
                  <a:cubicBezTo>
                    <a:pt x="36" y="82"/>
                    <a:pt x="30" y="80"/>
                    <a:pt x="24" y="80"/>
                  </a:cubicBezTo>
                  <a:cubicBezTo>
                    <a:pt x="11" y="80"/>
                    <a:pt x="0" y="90"/>
                    <a:pt x="0" y="104"/>
                  </a:cubicBezTo>
                  <a:cubicBezTo>
                    <a:pt x="0" y="117"/>
                    <a:pt x="11" y="128"/>
                    <a:pt x="24" y="128"/>
                  </a:cubicBezTo>
                  <a:cubicBezTo>
                    <a:pt x="37" y="128"/>
                    <a:pt x="48" y="117"/>
                    <a:pt x="48" y="104"/>
                  </a:cubicBezTo>
                  <a:cubicBezTo>
                    <a:pt x="48" y="8"/>
                    <a:pt x="48" y="8"/>
                    <a:pt x="48" y="8"/>
                  </a:cubicBezTo>
                  <a:cubicBezTo>
                    <a:pt x="120" y="8"/>
                    <a:pt x="120" y="8"/>
                    <a:pt x="120" y="8"/>
                  </a:cubicBezTo>
                  <a:cubicBezTo>
                    <a:pt x="120" y="70"/>
                    <a:pt x="120" y="70"/>
                    <a:pt x="120" y="70"/>
                  </a:cubicBezTo>
                  <a:cubicBezTo>
                    <a:pt x="116" y="66"/>
                    <a:pt x="110" y="64"/>
                    <a:pt x="104" y="64"/>
                  </a:cubicBezTo>
                  <a:close/>
                  <a:moveTo>
                    <a:pt x="104" y="104"/>
                  </a:moveTo>
                  <a:cubicBezTo>
                    <a:pt x="95" y="104"/>
                    <a:pt x="88" y="96"/>
                    <a:pt x="88" y="88"/>
                  </a:cubicBezTo>
                  <a:cubicBezTo>
                    <a:pt x="88" y="79"/>
                    <a:pt x="95" y="72"/>
                    <a:pt x="104" y="72"/>
                  </a:cubicBezTo>
                  <a:cubicBezTo>
                    <a:pt x="113" y="72"/>
                    <a:pt x="120" y="79"/>
                    <a:pt x="120" y="88"/>
                  </a:cubicBezTo>
                  <a:cubicBezTo>
                    <a:pt x="120" y="96"/>
                    <a:pt x="113" y="104"/>
                    <a:pt x="104" y="104"/>
                  </a:cubicBezTo>
                  <a:close/>
                  <a:moveTo>
                    <a:pt x="24" y="120"/>
                  </a:moveTo>
                  <a:cubicBezTo>
                    <a:pt x="15" y="120"/>
                    <a:pt x="8" y="112"/>
                    <a:pt x="8" y="104"/>
                  </a:cubicBezTo>
                  <a:cubicBezTo>
                    <a:pt x="8" y="95"/>
                    <a:pt x="15" y="88"/>
                    <a:pt x="24" y="88"/>
                  </a:cubicBezTo>
                  <a:cubicBezTo>
                    <a:pt x="33" y="88"/>
                    <a:pt x="40" y="95"/>
                    <a:pt x="40" y="104"/>
                  </a:cubicBezTo>
                  <a:cubicBezTo>
                    <a:pt x="40" y="112"/>
                    <a:pt x="33" y="120"/>
                    <a:pt x="24" y="1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noEditPoints="1"/>
            </p:cNvSpPr>
            <p:nvPr/>
          </p:nvSpPr>
          <p:spPr bwMode="auto">
            <a:xfrm>
              <a:off x="8557082" y="1242583"/>
              <a:ext cx="387227" cy="387227"/>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13 w 117"/>
                <a:gd name="T15" fmla="*/ 109 h 117"/>
                <a:gd name="T16" fmla="*/ 8 w 117"/>
                <a:gd name="T17" fmla="*/ 109 h 117"/>
                <a:gd name="T18" fmla="*/ 8 w 117"/>
                <a:gd name="T19" fmla="*/ 104 h 117"/>
                <a:gd name="T20" fmla="*/ 10 w 117"/>
                <a:gd name="T21" fmla="*/ 102 h 117"/>
                <a:gd name="T22" fmla="*/ 16 w 117"/>
                <a:gd name="T23" fmla="*/ 107 h 117"/>
                <a:gd name="T24" fmla="*/ 13 w 117"/>
                <a:gd name="T25" fmla="*/ 109 h 117"/>
                <a:gd name="T26" fmla="*/ 22 w 117"/>
                <a:gd name="T27" fmla="*/ 101 h 117"/>
                <a:gd name="T28" fmla="*/ 16 w 117"/>
                <a:gd name="T29" fmla="*/ 96 h 117"/>
                <a:gd name="T30" fmla="*/ 90 w 117"/>
                <a:gd name="T31" fmla="*/ 22 h 117"/>
                <a:gd name="T32" fmla="*/ 96 w 117"/>
                <a:gd name="T33" fmla="*/ 27 h 117"/>
                <a:gd name="T34" fmla="*/ 22 w 117"/>
                <a:gd name="T35" fmla="*/ 101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13" y="109"/>
                  </a:moveTo>
                  <a:cubicBezTo>
                    <a:pt x="8" y="109"/>
                    <a:pt x="8" y="109"/>
                    <a:pt x="8" y="109"/>
                  </a:cubicBezTo>
                  <a:cubicBezTo>
                    <a:pt x="8" y="104"/>
                    <a:pt x="8" y="104"/>
                    <a:pt x="8" y="104"/>
                  </a:cubicBezTo>
                  <a:cubicBezTo>
                    <a:pt x="10" y="102"/>
                    <a:pt x="10" y="102"/>
                    <a:pt x="10" y="102"/>
                  </a:cubicBezTo>
                  <a:cubicBezTo>
                    <a:pt x="13" y="102"/>
                    <a:pt x="15" y="105"/>
                    <a:pt x="16" y="107"/>
                  </a:cubicBezTo>
                  <a:lnTo>
                    <a:pt x="13" y="109"/>
                  </a:lnTo>
                  <a:close/>
                  <a:moveTo>
                    <a:pt x="22" y="101"/>
                  </a:moveTo>
                  <a:cubicBezTo>
                    <a:pt x="20" y="99"/>
                    <a:pt x="18" y="97"/>
                    <a:pt x="16" y="96"/>
                  </a:cubicBezTo>
                  <a:cubicBezTo>
                    <a:pt x="90" y="22"/>
                    <a:pt x="90" y="22"/>
                    <a:pt x="90" y="22"/>
                  </a:cubicBezTo>
                  <a:cubicBezTo>
                    <a:pt x="93" y="22"/>
                    <a:pt x="95" y="25"/>
                    <a:pt x="96" y="27"/>
                  </a:cubicBezTo>
                  <a:lnTo>
                    <a:pt x="22" y="101"/>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noEditPoints="1"/>
            </p:cNvSpPr>
            <p:nvPr/>
          </p:nvSpPr>
          <p:spPr bwMode="auto">
            <a:xfrm>
              <a:off x="4870850" y="1257147"/>
              <a:ext cx="383498" cy="358099"/>
            </a:xfrm>
            <a:custGeom>
              <a:avLst/>
              <a:gdLst>
                <a:gd name="T0" fmla="*/ 64 w 128"/>
                <a:gd name="T1" fmla="*/ 8 h 119"/>
                <a:gd name="T2" fmla="*/ 40 w 128"/>
                <a:gd name="T3" fmla="*/ 0 h 119"/>
                <a:gd name="T4" fmla="*/ 11 w 128"/>
                <a:gd name="T5" fmla="*/ 11 h 119"/>
                <a:gd name="T6" fmla="*/ 0 w 128"/>
                <a:gd name="T7" fmla="*/ 40 h 119"/>
                <a:gd name="T8" fmla="*/ 11 w 128"/>
                <a:gd name="T9" fmla="*/ 68 h 119"/>
                <a:gd name="T10" fmla="*/ 64 w 128"/>
                <a:gd name="T11" fmla="*/ 119 h 119"/>
                <a:gd name="T12" fmla="*/ 116 w 128"/>
                <a:gd name="T13" fmla="*/ 68 h 119"/>
                <a:gd name="T14" fmla="*/ 128 w 128"/>
                <a:gd name="T15" fmla="*/ 40 h 119"/>
                <a:gd name="T16" fmla="*/ 116 w 128"/>
                <a:gd name="T17" fmla="*/ 11 h 119"/>
                <a:gd name="T18" fmla="*/ 88 w 128"/>
                <a:gd name="T19" fmla="*/ 0 h 119"/>
                <a:gd name="T20" fmla="*/ 64 w 128"/>
                <a:gd name="T21" fmla="*/ 8 h 119"/>
                <a:gd name="T22" fmla="*/ 64 w 128"/>
                <a:gd name="T23" fmla="*/ 108 h 119"/>
                <a:gd name="T24" fmla="*/ 18 w 128"/>
                <a:gd name="T25" fmla="*/ 64 h 119"/>
                <a:gd name="T26" fmla="*/ 29 w 128"/>
                <a:gd name="T27" fmla="*/ 64 h 119"/>
                <a:gd name="T28" fmla="*/ 36 w 128"/>
                <a:gd name="T29" fmla="*/ 57 h 119"/>
                <a:gd name="T30" fmla="*/ 64 w 128"/>
                <a:gd name="T31" fmla="*/ 85 h 119"/>
                <a:gd name="T32" fmla="*/ 96 w 128"/>
                <a:gd name="T33" fmla="*/ 53 h 119"/>
                <a:gd name="T34" fmla="*/ 106 w 128"/>
                <a:gd name="T35" fmla="*/ 64 h 119"/>
                <a:gd name="T36" fmla="*/ 109 w 128"/>
                <a:gd name="T37" fmla="*/ 64 h 119"/>
                <a:gd name="T38" fmla="*/ 64 w 128"/>
                <a:gd name="T39" fmla="*/ 108 h 119"/>
                <a:gd name="T40" fmla="*/ 120 w 128"/>
                <a:gd name="T41" fmla="*/ 40 h 119"/>
                <a:gd name="T42" fmla="*/ 115 w 128"/>
                <a:gd name="T43" fmla="*/ 56 h 119"/>
                <a:gd name="T44" fmla="*/ 109 w 128"/>
                <a:gd name="T45" fmla="*/ 56 h 119"/>
                <a:gd name="T46" fmla="*/ 96 w 128"/>
                <a:gd name="T47" fmla="*/ 42 h 119"/>
                <a:gd name="T48" fmla="*/ 64 w 128"/>
                <a:gd name="T49" fmla="*/ 74 h 119"/>
                <a:gd name="T50" fmla="*/ 36 w 128"/>
                <a:gd name="T51" fmla="*/ 46 h 119"/>
                <a:gd name="T52" fmla="*/ 26 w 128"/>
                <a:gd name="T53" fmla="*/ 56 h 119"/>
                <a:gd name="T54" fmla="*/ 12 w 128"/>
                <a:gd name="T55" fmla="*/ 56 h 119"/>
                <a:gd name="T56" fmla="*/ 8 w 128"/>
                <a:gd name="T57" fmla="*/ 40 h 119"/>
                <a:gd name="T58" fmla="*/ 17 w 128"/>
                <a:gd name="T59" fmla="*/ 17 h 119"/>
                <a:gd name="T60" fmla="*/ 40 w 128"/>
                <a:gd name="T61" fmla="*/ 8 h 119"/>
                <a:gd name="T62" fmla="*/ 61 w 128"/>
                <a:gd name="T63" fmla="*/ 16 h 119"/>
                <a:gd name="T64" fmla="*/ 64 w 128"/>
                <a:gd name="T65" fmla="*/ 18 h 119"/>
                <a:gd name="T66" fmla="*/ 66 w 128"/>
                <a:gd name="T67" fmla="*/ 16 h 119"/>
                <a:gd name="T68" fmla="*/ 88 w 128"/>
                <a:gd name="T69" fmla="*/ 8 h 119"/>
                <a:gd name="T70" fmla="*/ 110 w 128"/>
                <a:gd name="T71" fmla="*/ 17 h 119"/>
                <a:gd name="T72" fmla="*/ 120 w 128"/>
                <a:gd name="T73" fmla="*/ 4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19">
                  <a:moveTo>
                    <a:pt x="64" y="8"/>
                  </a:moveTo>
                  <a:cubicBezTo>
                    <a:pt x="57" y="2"/>
                    <a:pt x="48" y="0"/>
                    <a:pt x="40" y="0"/>
                  </a:cubicBezTo>
                  <a:cubicBezTo>
                    <a:pt x="29" y="0"/>
                    <a:pt x="19" y="4"/>
                    <a:pt x="11" y="11"/>
                  </a:cubicBezTo>
                  <a:cubicBezTo>
                    <a:pt x="4" y="19"/>
                    <a:pt x="0" y="29"/>
                    <a:pt x="0" y="40"/>
                  </a:cubicBezTo>
                  <a:cubicBezTo>
                    <a:pt x="0" y="50"/>
                    <a:pt x="4" y="60"/>
                    <a:pt x="11" y="68"/>
                  </a:cubicBezTo>
                  <a:cubicBezTo>
                    <a:pt x="64" y="119"/>
                    <a:pt x="64" y="119"/>
                    <a:pt x="64" y="119"/>
                  </a:cubicBezTo>
                  <a:cubicBezTo>
                    <a:pt x="116" y="68"/>
                    <a:pt x="116" y="68"/>
                    <a:pt x="116" y="68"/>
                  </a:cubicBezTo>
                  <a:cubicBezTo>
                    <a:pt x="123" y="60"/>
                    <a:pt x="128" y="50"/>
                    <a:pt x="128" y="40"/>
                  </a:cubicBezTo>
                  <a:cubicBezTo>
                    <a:pt x="128" y="29"/>
                    <a:pt x="123" y="19"/>
                    <a:pt x="116" y="11"/>
                  </a:cubicBezTo>
                  <a:cubicBezTo>
                    <a:pt x="108" y="4"/>
                    <a:pt x="98" y="0"/>
                    <a:pt x="88" y="0"/>
                  </a:cubicBezTo>
                  <a:cubicBezTo>
                    <a:pt x="79" y="0"/>
                    <a:pt x="70" y="2"/>
                    <a:pt x="64" y="8"/>
                  </a:cubicBezTo>
                  <a:close/>
                  <a:moveTo>
                    <a:pt x="64" y="108"/>
                  </a:moveTo>
                  <a:cubicBezTo>
                    <a:pt x="18" y="64"/>
                    <a:pt x="18" y="64"/>
                    <a:pt x="18" y="64"/>
                  </a:cubicBezTo>
                  <a:cubicBezTo>
                    <a:pt x="29" y="64"/>
                    <a:pt x="29" y="64"/>
                    <a:pt x="29" y="64"/>
                  </a:cubicBezTo>
                  <a:cubicBezTo>
                    <a:pt x="36" y="57"/>
                    <a:pt x="36" y="57"/>
                    <a:pt x="36" y="57"/>
                  </a:cubicBezTo>
                  <a:cubicBezTo>
                    <a:pt x="64" y="85"/>
                    <a:pt x="64" y="85"/>
                    <a:pt x="64" y="85"/>
                  </a:cubicBezTo>
                  <a:cubicBezTo>
                    <a:pt x="96" y="53"/>
                    <a:pt x="96" y="53"/>
                    <a:pt x="96" y="53"/>
                  </a:cubicBezTo>
                  <a:cubicBezTo>
                    <a:pt x="106" y="64"/>
                    <a:pt x="106" y="64"/>
                    <a:pt x="106" y="64"/>
                  </a:cubicBezTo>
                  <a:cubicBezTo>
                    <a:pt x="109" y="64"/>
                    <a:pt x="109" y="64"/>
                    <a:pt x="109" y="64"/>
                  </a:cubicBezTo>
                  <a:lnTo>
                    <a:pt x="64" y="108"/>
                  </a:lnTo>
                  <a:close/>
                  <a:moveTo>
                    <a:pt x="120" y="40"/>
                  </a:moveTo>
                  <a:cubicBezTo>
                    <a:pt x="120" y="45"/>
                    <a:pt x="118" y="51"/>
                    <a:pt x="115" y="56"/>
                  </a:cubicBezTo>
                  <a:cubicBezTo>
                    <a:pt x="109" y="56"/>
                    <a:pt x="109" y="56"/>
                    <a:pt x="109" y="56"/>
                  </a:cubicBezTo>
                  <a:cubicBezTo>
                    <a:pt x="96" y="42"/>
                    <a:pt x="96" y="42"/>
                    <a:pt x="96" y="42"/>
                  </a:cubicBezTo>
                  <a:cubicBezTo>
                    <a:pt x="64" y="74"/>
                    <a:pt x="64" y="74"/>
                    <a:pt x="64" y="74"/>
                  </a:cubicBezTo>
                  <a:cubicBezTo>
                    <a:pt x="36" y="46"/>
                    <a:pt x="36" y="46"/>
                    <a:pt x="36" y="46"/>
                  </a:cubicBezTo>
                  <a:cubicBezTo>
                    <a:pt x="26" y="56"/>
                    <a:pt x="26" y="56"/>
                    <a:pt x="26" y="56"/>
                  </a:cubicBezTo>
                  <a:cubicBezTo>
                    <a:pt x="12" y="56"/>
                    <a:pt x="12" y="56"/>
                    <a:pt x="12" y="56"/>
                  </a:cubicBezTo>
                  <a:cubicBezTo>
                    <a:pt x="9" y="51"/>
                    <a:pt x="8" y="45"/>
                    <a:pt x="8" y="40"/>
                  </a:cubicBezTo>
                  <a:cubicBezTo>
                    <a:pt x="8" y="31"/>
                    <a:pt x="11" y="23"/>
                    <a:pt x="17" y="17"/>
                  </a:cubicBezTo>
                  <a:cubicBezTo>
                    <a:pt x="23" y="11"/>
                    <a:pt x="31" y="8"/>
                    <a:pt x="40" y="8"/>
                  </a:cubicBezTo>
                  <a:cubicBezTo>
                    <a:pt x="47" y="8"/>
                    <a:pt x="55" y="11"/>
                    <a:pt x="61" y="16"/>
                  </a:cubicBezTo>
                  <a:cubicBezTo>
                    <a:pt x="64" y="18"/>
                    <a:pt x="64" y="18"/>
                    <a:pt x="64" y="18"/>
                  </a:cubicBezTo>
                  <a:cubicBezTo>
                    <a:pt x="66" y="16"/>
                    <a:pt x="66" y="16"/>
                    <a:pt x="66" y="16"/>
                  </a:cubicBezTo>
                  <a:cubicBezTo>
                    <a:pt x="72" y="11"/>
                    <a:pt x="80" y="8"/>
                    <a:pt x="88" y="8"/>
                  </a:cubicBezTo>
                  <a:cubicBezTo>
                    <a:pt x="96" y="8"/>
                    <a:pt x="104" y="11"/>
                    <a:pt x="110" y="17"/>
                  </a:cubicBezTo>
                  <a:cubicBezTo>
                    <a:pt x="116" y="23"/>
                    <a:pt x="120" y="31"/>
                    <a:pt x="120"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noEditPoints="1"/>
            </p:cNvSpPr>
            <p:nvPr/>
          </p:nvSpPr>
          <p:spPr bwMode="auto">
            <a:xfrm>
              <a:off x="3957351" y="1254751"/>
              <a:ext cx="362893" cy="362891"/>
            </a:xfrm>
            <a:custGeom>
              <a:avLst/>
              <a:gdLst>
                <a:gd name="T0" fmla="*/ 0 w 322"/>
                <a:gd name="T1" fmla="*/ 0 h 322"/>
                <a:gd name="T2" fmla="*/ 0 w 322"/>
                <a:gd name="T3" fmla="*/ 218 h 322"/>
                <a:gd name="T4" fmla="*/ 107 w 322"/>
                <a:gd name="T5" fmla="*/ 322 h 322"/>
                <a:gd name="T6" fmla="*/ 322 w 322"/>
                <a:gd name="T7" fmla="*/ 322 h 322"/>
                <a:gd name="T8" fmla="*/ 322 w 322"/>
                <a:gd name="T9" fmla="*/ 107 h 322"/>
                <a:gd name="T10" fmla="*/ 215 w 322"/>
                <a:gd name="T11" fmla="*/ 0 h 322"/>
                <a:gd name="T12" fmla="*/ 0 w 322"/>
                <a:gd name="T13" fmla="*/ 0 h 322"/>
                <a:gd name="T14" fmla="*/ 102 w 322"/>
                <a:gd name="T15" fmla="*/ 291 h 322"/>
                <a:gd name="T16" fmla="*/ 19 w 322"/>
                <a:gd name="T17" fmla="*/ 208 h 322"/>
                <a:gd name="T18" fmla="*/ 19 w 322"/>
                <a:gd name="T19" fmla="*/ 33 h 322"/>
                <a:gd name="T20" fmla="*/ 102 w 322"/>
                <a:gd name="T21" fmla="*/ 116 h 322"/>
                <a:gd name="T22" fmla="*/ 102 w 322"/>
                <a:gd name="T23" fmla="*/ 291 h 322"/>
                <a:gd name="T24" fmla="*/ 33 w 322"/>
                <a:gd name="T25" fmla="*/ 19 h 322"/>
                <a:gd name="T26" fmla="*/ 107 w 322"/>
                <a:gd name="T27" fmla="*/ 19 h 322"/>
                <a:gd name="T28" fmla="*/ 189 w 322"/>
                <a:gd name="T29" fmla="*/ 102 h 322"/>
                <a:gd name="T30" fmla="*/ 114 w 322"/>
                <a:gd name="T31" fmla="*/ 102 h 322"/>
                <a:gd name="T32" fmla="*/ 33 w 322"/>
                <a:gd name="T33" fmla="*/ 19 h 322"/>
                <a:gd name="T34" fmla="*/ 303 w 322"/>
                <a:gd name="T35" fmla="*/ 303 h 322"/>
                <a:gd name="T36" fmla="*/ 121 w 322"/>
                <a:gd name="T37" fmla="*/ 303 h 322"/>
                <a:gd name="T38" fmla="*/ 121 w 322"/>
                <a:gd name="T39" fmla="*/ 121 h 322"/>
                <a:gd name="T40" fmla="*/ 303 w 322"/>
                <a:gd name="T41" fmla="*/ 121 h 322"/>
                <a:gd name="T42" fmla="*/ 303 w 322"/>
                <a:gd name="T43" fmla="*/ 303 h 322"/>
                <a:gd name="T44" fmla="*/ 289 w 322"/>
                <a:gd name="T45" fmla="*/ 102 h 322"/>
                <a:gd name="T46" fmla="*/ 215 w 322"/>
                <a:gd name="T47" fmla="*/ 102 h 322"/>
                <a:gd name="T48" fmla="*/ 185 w 322"/>
                <a:gd name="T49" fmla="*/ 71 h 322"/>
                <a:gd name="T50" fmla="*/ 258 w 322"/>
                <a:gd name="T51" fmla="*/ 71 h 322"/>
                <a:gd name="T52" fmla="*/ 289 w 322"/>
                <a:gd name="T53" fmla="*/ 102 h 322"/>
                <a:gd name="T54" fmla="*/ 166 w 322"/>
                <a:gd name="T55" fmla="*/ 52 h 322"/>
                <a:gd name="T56" fmla="*/ 135 w 322"/>
                <a:gd name="T57" fmla="*/ 19 h 322"/>
                <a:gd name="T58" fmla="*/ 208 w 322"/>
                <a:gd name="T59" fmla="*/ 19 h 322"/>
                <a:gd name="T60" fmla="*/ 239 w 322"/>
                <a:gd name="T61" fmla="*/ 52 h 322"/>
                <a:gd name="T62" fmla="*/ 166 w 322"/>
                <a:gd name="T63" fmla="*/ 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322">
                  <a:moveTo>
                    <a:pt x="0" y="0"/>
                  </a:moveTo>
                  <a:lnTo>
                    <a:pt x="0" y="218"/>
                  </a:lnTo>
                  <a:lnTo>
                    <a:pt x="107" y="322"/>
                  </a:lnTo>
                  <a:lnTo>
                    <a:pt x="322" y="322"/>
                  </a:lnTo>
                  <a:lnTo>
                    <a:pt x="322" y="107"/>
                  </a:lnTo>
                  <a:lnTo>
                    <a:pt x="215" y="0"/>
                  </a:lnTo>
                  <a:lnTo>
                    <a:pt x="0" y="0"/>
                  </a:lnTo>
                  <a:close/>
                  <a:moveTo>
                    <a:pt x="102" y="291"/>
                  </a:moveTo>
                  <a:lnTo>
                    <a:pt x="19" y="208"/>
                  </a:lnTo>
                  <a:lnTo>
                    <a:pt x="19" y="33"/>
                  </a:lnTo>
                  <a:lnTo>
                    <a:pt x="102" y="116"/>
                  </a:lnTo>
                  <a:lnTo>
                    <a:pt x="102" y="291"/>
                  </a:lnTo>
                  <a:close/>
                  <a:moveTo>
                    <a:pt x="33" y="19"/>
                  </a:moveTo>
                  <a:lnTo>
                    <a:pt x="107" y="19"/>
                  </a:lnTo>
                  <a:lnTo>
                    <a:pt x="189" y="102"/>
                  </a:lnTo>
                  <a:lnTo>
                    <a:pt x="114" y="102"/>
                  </a:lnTo>
                  <a:lnTo>
                    <a:pt x="33" y="19"/>
                  </a:lnTo>
                  <a:close/>
                  <a:moveTo>
                    <a:pt x="303" y="303"/>
                  </a:moveTo>
                  <a:lnTo>
                    <a:pt x="121" y="303"/>
                  </a:lnTo>
                  <a:lnTo>
                    <a:pt x="121" y="121"/>
                  </a:lnTo>
                  <a:lnTo>
                    <a:pt x="303" y="121"/>
                  </a:lnTo>
                  <a:lnTo>
                    <a:pt x="303" y="303"/>
                  </a:lnTo>
                  <a:close/>
                  <a:moveTo>
                    <a:pt x="289" y="102"/>
                  </a:moveTo>
                  <a:lnTo>
                    <a:pt x="215" y="102"/>
                  </a:lnTo>
                  <a:lnTo>
                    <a:pt x="185" y="71"/>
                  </a:lnTo>
                  <a:lnTo>
                    <a:pt x="258" y="71"/>
                  </a:lnTo>
                  <a:lnTo>
                    <a:pt x="289" y="102"/>
                  </a:lnTo>
                  <a:close/>
                  <a:moveTo>
                    <a:pt x="166" y="52"/>
                  </a:moveTo>
                  <a:lnTo>
                    <a:pt x="135" y="19"/>
                  </a:lnTo>
                  <a:lnTo>
                    <a:pt x="208" y="19"/>
                  </a:lnTo>
                  <a:lnTo>
                    <a:pt x="239" y="52"/>
                  </a:lnTo>
                  <a:lnTo>
                    <a:pt x="166" y="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noEditPoints="1"/>
            </p:cNvSpPr>
            <p:nvPr/>
          </p:nvSpPr>
          <p:spPr bwMode="auto">
            <a:xfrm>
              <a:off x="3109362" y="1225808"/>
              <a:ext cx="247434" cy="420777"/>
            </a:xfrm>
            <a:custGeom>
              <a:avLst/>
              <a:gdLst>
                <a:gd name="T0" fmla="*/ 177 w 177"/>
                <a:gd name="T1" fmla="*/ 93 h 301"/>
                <a:gd name="T2" fmla="*/ 116 w 177"/>
                <a:gd name="T3" fmla="*/ 93 h 301"/>
                <a:gd name="T4" fmla="*/ 166 w 177"/>
                <a:gd name="T5" fmla="*/ 0 h 301"/>
                <a:gd name="T6" fmla="*/ 45 w 177"/>
                <a:gd name="T7" fmla="*/ 0 h 301"/>
                <a:gd name="T8" fmla="*/ 0 w 177"/>
                <a:gd name="T9" fmla="*/ 157 h 301"/>
                <a:gd name="T10" fmla="*/ 62 w 177"/>
                <a:gd name="T11" fmla="*/ 157 h 301"/>
                <a:gd name="T12" fmla="*/ 31 w 177"/>
                <a:gd name="T13" fmla="*/ 301 h 301"/>
                <a:gd name="T14" fmla="*/ 177 w 177"/>
                <a:gd name="T15" fmla="*/ 93 h 301"/>
                <a:gd name="T16" fmla="*/ 26 w 177"/>
                <a:gd name="T17" fmla="*/ 138 h 301"/>
                <a:gd name="T18" fmla="*/ 59 w 177"/>
                <a:gd name="T19" fmla="*/ 19 h 301"/>
                <a:gd name="T20" fmla="*/ 132 w 177"/>
                <a:gd name="T21" fmla="*/ 19 h 301"/>
                <a:gd name="T22" fmla="*/ 85 w 177"/>
                <a:gd name="T23" fmla="*/ 112 h 301"/>
                <a:gd name="T24" fmla="*/ 140 w 177"/>
                <a:gd name="T25" fmla="*/ 112 h 301"/>
                <a:gd name="T26" fmla="*/ 69 w 177"/>
                <a:gd name="T27" fmla="*/ 216 h 301"/>
                <a:gd name="T28" fmla="*/ 83 w 177"/>
                <a:gd name="T29" fmla="*/ 138 h 301"/>
                <a:gd name="T30" fmla="*/ 26 w 177"/>
                <a:gd name="T31" fmla="*/ 13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1">
                  <a:moveTo>
                    <a:pt x="177" y="93"/>
                  </a:moveTo>
                  <a:lnTo>
                    <a:pt x="116" y="93"/>
                  </a:lnTo>
                  <a:lnTo>
                    <a:pt x="166" y="0"/>
                  </a:lnTo>
                  <a:lnTo>
                    <a:pt x="45" y="0"/>
                  </a:lnTo>
                  <a:lnTo>
                    <a:pt x="0" y="157"/>
                  </a:lnTo>
                  <a:lnTo>
                    <a:pt x="62" y="157"/>
                  </a:lnTo>
                  <a:lnTo>
                    <a:pt x="31" y="301"/>
                  </a:lnTo>
                  <a:lnTo>
                    <a:pt x="177" y="93"/>
                  </a:lnTo>
                  <a:close/>
                  <a:moveTo>
                    <a:pt x="26" y="138"/>
                  </a:moveTo>
                  <a:lnTo>
                    <a:pt x="59" y="19"/>
                  </a:lnTo>
                  <a:lnTo>
                    <a:pt x="132" y="19"/>
                  </a:lnTo>
                  <a:lnTo>
                    <a:pt x="85" y="112"/>
                  </a:lnTo>
                  <a:lnTo>
                    <a:pt x="140" y="112"/>
                  </a:lnTo>
                  <a:lnTo>
                    <a:pt x="69" y="216"/>
                  </a:lnTo>
                  <a:lnTo>
                    <a:pt x="83" y="138"/>
                  </a:lnTo>
                  <a:lnTo>
                    <a:pt x="26" y="1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291"/>
            <p:cNvSpPr>
              <a:spLocks noEditPoints="1"/>
            </p:cNvSpPr>
            <p:nvPr/>
          </p:nvSpPr>
          <p:spPr bwMode="auto">
            <a:xfrm>
              <a:off x="2172477" y="1225110"/>
              <a:ext cx="290769" cy="422175"/>
            </a:xfrm>
            <a:custGeom>
              <a:avLst/>
              <a:gdLst>
                <a:gd name="T0" fmla="*/ 208 w 208"/>
                <a:gd name="T1" fmla="*/ 302 h 302"/>
                <a:gd name="T2" fmla="*/ 0 w 208"/>
                <a:gd name="T3" fmla="*/ 0 h 302"/>
                <a:gd name="T4" fmla="*/ 19 w 208"/>
                <a:gd name="T5" fmla="*/ 19 h 302"/>
                <a:gd name="T6" fmla="*/ 189 w 208"/>
                <a:gd name="T7" fmla="*/ 284 h 302"/>
                <a:gd name="T8" fmla="*/ 19 w 208"/>
                <a:gd name="T9" fmla="*/ 19 h 302"/>
                <a:gd name="T10" fmla="*/ 171 w 208"/>
                <a:gd name="T11" fmla="*/ 94 h 302"/>
                <a:gd name="T12" fmla="*/ 38 w 208"/>
                <a:gd name="T13" fmla="*/ 37 h 302"/>
                <a:gd name="T14" fmla="*/ 57 w 208"/>
                <a:gd name="T15" fmla="*/ 56 h 302"/>
                <a:gd name="T16" fmla="*/ 152 w 208"/>
                <a:gd name="T17" fmla="*/ 75 h 302"/>
                <a:gd name="T18" fmla="*/ 57 w 208"/>
                <a:gd name="T19" fmla="*/ 56 h 302"/>
                <a:gd name="T20" fmla="*/ 57 w 208"/>
                <a:gd name="T21" fmla="*/ 132 h 302"/>
                <a:gd name="T22" fmla="*/ 38 w 208"/>
                <a:gd name="T23" fmla="*/ 151 h 302"/>
                <a:gd name="T24" fmla="*/ 95 w 208"/>
                <a:gd name="T25" fmla="*/ 132 h 302"/>
                <a:gd name="T26" fmla="*/ 114 w 208"/>
                <a:gd name="T27" fmla="*/ 151 h 302"/>
                <a:gd name="T28" fmla="*/ 95 w 208"/>
                <a:gd name="T29" fmla="*/ 132 h 302"/>
                <a:gd name="T30" fmla="*/ 171 w 208"/>
                <a:gd name="T31" fmla="*/ 132 h 302"/>
                <a:gd name="T32" fmla="*/ 152 w 208"/>
                <a:gd name="T33" fmla="*/ 151 h 302"/>
                <a:gd name="T34" fmla="*/ 152 w 208"/>
                <a:gd name="T35" fmla="*/ 189 h 302"/>
                <a:gd name="T36" fmla="*/ 171 w 208"/>
                <a:gd name="T37" fmla="*/ 208 h 302"/>
                <a:gd name="T38" fmla="*/ 152 w 208"/>
                <a:gd name="T39" fmla="*/ 189 h 302"/>
                <a:gd name="T40" fmla="*/ 114 w 208"/>
                <a:gd name="T41" fmla="*/ 189 h 302"/>
                <a:gd name="T42" fmla="*/ 95 w 208"/>
                <a:gd name="T43" fmla="*/ 208 h 302"/>
                <a:gd name="T44" fmla="*/ 38 w 208"/>
                <a:gd name="T45" fmla="*/ 189 h 302"/>
                <a:gd name="T46" fmla="*/ 57 w 208"/>
                <a:gd name="T47" fmla="*/ 208 h 302"/>
                <a:gd name="T48" fmla="*/ 38 w 208"/>
                <a:gd name="T49" fmla="*/ 189 h 302"/>
                <a:gd name="T50" fmla="*/ 57 w 208"/>
                <a:gd name="T51" fmla="*/ 246 h 302"/>
                <a:gd name="T52" fmla="*/ 38 w 208"/>
                <a:gd name="T53" fmla="*/ 265 h 302"/>
                <a:gd name="T54" fmla="*/ 95 w 208"/>
                <a:gd name="T55" fmla="*/ 246 h 302"/>
                <a:gd name="T56" fmla="*/ 114 w 208"/>
                <a:gd name="T57" fmla="*/ 265 h 302"/>
                <a:gd name="T58" fmla="*/ 95 w 208"/>
                <a:gd name="T59" fmla="*/ 246 h 302"/>
                <a:gd name="T60" fmla="*/ 171 w 208"/>
                <a:gd name="T61" fmla="*/ 246 h 302"/>
                <a:gd name="T62" fmla="*/ 152 w 208"/>
                <a:gd name="T6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302">
                  <a:moveTo>
                    <a:pt x="0" y="302"/>
                  </a:moveTo>
                  <a:lnTo>
                    <a:pt x="208" y="302"/>
                  </a:lnTo>
                  <a:lnTo>
                    <a:pt x="208" y="0"/>
                  </a:lnTo>
                  <a:lnTo>
                    <a:pt x="0" y="0"/>
                  </a:lnTo>
                  <a:lnTo>
                    <a:pt x="0" y="302"/>
                  </a:lnTo>
                  <a:close/>
                  <a:moveTo>
                    <a:pt x="19" y="19"/>
                  </a:moveTo>
                  <a:lnTo>
                    <a:pt x="189" y="19"/>
                  </a:lnTo>
                  <a:lnTo>
                    <a:pt x="189" y="284"/>
                  </a:lnTo>
                  <a:lnTo>
                    <a:pt x="19" y="284"/>
                  </a:lnTo>
                  <a:lnTo>
                    <a:pt x="19" y="19"/>
                  </a:lnTo>
                  <a:close/>
                  <a:moveTo>
                    <a:pt x="38" y="94"/>
                  </a:moveTo>
                  <a:lnTo>
                    <a:pt x="171" y="94"/>
                  </a:lnTo>
                  <a:lnTo>
                    <a:pt x="171" y="37"/>
                  </a:lnTo>
                  <a:lnTo>
                    <a:pt x="38" y="37"/>
                  </a:lnTo>
                  <a:lnTo>
                    <a:pt x="38" y="94"/>
                  </a:lnTo>
                  <a:close/>
                  <a:moveTo>
                    <a:pt x="57" y="56"/>
                  </a:moveTo>
                  <a:lnTo>
                    <a:pt x="152" y="56"/>
                  </a:lnTo>
                  <a:lnTo>
                    <a:pt x="152" y="75"/>
                  </a:lnTo>
                  <a:lnTo>
                    <a:pt x="57" y="75"/>
                  </a:lnTo>
                  <a:lnTo>
                    <a:pt x="57" y="56"/>
                  </a:lnTo>
                  <a:close/>
                  <a:moveTo>
                    <a:pt x="38" y="132"/>
                  </a:moveTo>
                  <a:lnTo>
                    <a:pt x="57" y="132"/>
                  </a:lnTo>
                  <a:lnTo>
                    <a:pt x="57" y="151"/>
                  </a:lnTo>
                  <a:lnTo>
                    <a:pt x="38" y="151"/>
                  </a:lnTo>
                  <a:lnTo>
                    <a:pt x="38" y="132"/>
                  </a:lnTo>
                  <a:close/>
                  <a:moveTo>
                    <a:pt x="95" y="132"/>
                  </a:moveTo>
                  <a:lnTo>
                    <a:pt x="114" y="132"/>
                  </a:lnTo>
                  <a:lnTo>
                    <a:pt x="114" y="151"/>
                  </a:lnTo>
                  <a:lnTo>
                    <a:pt x="95" y="151"/>
                  </a:lnTo>
                  <a:lnTo>
                    <a:pt x="95" y="132"/>
                  </a:lnTo>
                  <a:close/>
                  <a:moveTo>
                    <a:pt x="152" y="132"/>
                  </a:moveTo>
                  <a:lnTo>
                    <a:pt x="171" y="132"/>
                  </a:lnTo>
                  <a:lnTo>
                    <a:pt x="171" y="151"/>
                  </a:lnTo>
                  <a:lnTo>
                    <a:pt x="152" y="151"/>
                  </a:lnTo>
                  <a:lnTo>
                    <a:pt x="152" y="132"/>
                  </a:lnTo>
                  <a:close/>
                  <a:moveTo>
                    <a:pt x="152" y="189"/>
                  </a:moveTo>
                  <a:lnTo>
                    <a:pt x="171" y="189"/>
                  </a:lnTo>
                  <a:lnTo>
                    <a:pt x="171" y="208"/>
                  </a:lnTo>
                  <a:lnTo>
                    <a:pt x="152" y="208"/>
                  </a:lnTo>
                  <a:lnTo>
                    <a:pt x="152" y="189"/>
                  </a:lnTo>
                  <a:close/>
                  <a:moveTo>
                    <a:pt x="95" y="189"/>
                  </a:moveTo>
                  <a:lnTo>
                    <a:pt x="114" y="189"/>
                  </a:lnTo>
                  <a:lnTo>
                    <a:pt x="114" y="208"/>
                  </a:lnTo>
                  <a:lnTo>
                    <a:pt x="95" y="208"/>
                  </a:lnTo>
                  <a:lnTo>
                    <a:pt x="95" y="189"/>
                  </a:lnTo>
                  <a:close/>
                  <a:moveTo>
                    <a:pt x="38" y="189"/>
                  </a:moveTo>
                  <a:lnTo>
                    <a:pt x="57" y="189"/>
                  </a:lnTo>
                  <a:lnTo>
                    <a:pt x="57" y="208"/>
                  </a:lnTo>
                  <a:lnTo>
                    <a:pt x="38" y="208"/>
                  </a:lnTo>
                  <a:lnTo>
                    <a:pt x="38" y="189"/>
                  </a:lnTo>
                  <a:close/>
                  <a:moveTo>
                    <a:pt x="38" y="246"/>
                  </a:moveTo>
                  <a:lnTo>
                    <a:pt x="57" y="246"/>
                  </a:lnTo>
                  <a:lnTo>
                    <a:pt x="57" y="265"/>
                  </a:lnTo>
                  <a:lnTo>
                    <a:pt x="38" y="265"/>
                  </a:lnTo>
                  <a:lnTo>
                    <a:pt x="38" y="246"/>
                  </a:lnTo>
                  <a:close/>
                  <a:moveTo>
                    <a:pt x="95" y="246"/>
                  </a:moveTo>
                  <a:lnTo>
                    <a:pt x="114" y="246"/>
                  </a:lnTo>
                  <a:lnTo>
                    <a:pt x="114" y="265"/>
                  </a:lnTo>
                  <a:lnTo>
                    <a:pt x="95" y="265"/>
                  </a:lnTo>
                  <a:lnTo>
                    <a:pt x="95" y="246"/>
                  </a:lnTo>
                  <a:close/>
                  <a:moveTo>
                    <a:pt x="152" y="246"/>
                  </a:moveTo>
                  <a:lnTo>
                    <a:pt x="171" y="246"/>
                  </a:lnTo>
                  <a:lnTo>
                    <a:pt x="171" y="265"/>
                  </a:lnTo>
                  <a:lnTo>
                    <a:pt x="152" y="265"/>
                  </a:lnTo>
                  <a:lnTo>
                    <a:pt x="152" y="24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303"/>
            <p:cNvSpPr>
              <a:spLocks noEditPoints="1"/>
            </p:cNvSpPr>
            <p:nvPr/>
          </p:nvSpPr>
          <p:spPr bwMode="auto">
            <a:xfrm>
              <a:off x="1284223" y="1276833"/>
              <a:ext cx="370452" cy="318728"/>
            </a:xfrm>
            <a:custGeom>
              <a:avLst/>
              <a:gdLst>
                <a:gd name="T0" fmla="*/ 0 w 112"/>
                <a:gd name="T1" fmla="*/ 96 h 96"/>
                <a:gd name="T2" fmla="*/ 112 w 112"/>
                <a:gd name="T3" fmla="*/ 96 h 96"/>
                <a:gd name="T4" fmla="*/ 112 w 112"/>
                <a:gd name="T5" fmla="*/ 0 h 96"/>
                <a:gd name="T6" fmla="*/ 0 w 112"/>
                <a:gd name="T7" fmla="*/ 0 h 96"/>
                <a:gd name="T8" fmla="*/ 0 w 112"/>
                <a:gd name="T9" fmla="*/ 96 h 96"/>
                <a:gd name="T10" fmla="*/ 8 w 112"/>
                <a:gd name="T11" fmla="*/ 8 h 96"/>
                <a:gd name="T12" fmla="*/ 104 w 112"/>
                <a:gd name="T13" fmla="*/ 8 h 96"/>
                <a:gd name="T14" fmla="*/ 104 w 112"/>
                <a:gd name="T15" fmla="*/ 24 h 96"/>
                <a:gd name="T16" fmla="*/ 8 w 112"/>
                <a:gd name="T17" fmla="*/ 24 h 96"/>
                <a:gd name="T18" fmla="*/ 8 w 112"/>
                <a:gd name="T19" fmla="*/ 8 h 96"/>
                <a:gd name="T20" fmla="*/ 8 w 112"/>
                <a:gd name="T21" fmla="*/ 32 h 96"/>
                <a:gd name="T22" fmla="*/ 104 w 112"/>
                <a:gd name="T23" fmla="*/ 32 h 96"/>
                <a:gd name="T24" fmla="*/ 104 w 112"/>
                <a:gd name="T25" fmla="*/ 88 h 96"/>
                <a:gd name="T26" fmla="*/ 8 w 112"/>
                <a:gd name="T27" fmla="*/ 88 h 96"/>
                <a:gd name="T28" fmla="*/ 8 w 112"/>
                <a:gd name="T29" fmla="*/ 32 h 96"/>
                <a:gd name="T30" fmla="*/ 72 w 112"/>
                <a:gd name="T31" fmla="*/ 16 h 96"/>
                <a:gd name="T32" fmla="*/ 68 w 112"/>
                <a:gd name="T33" fmla="*/ 20 h 96"/>
                <a:gd name="T34" fmla="*/ 64 w 112"/>
                <a:gd name="T35" fmla="*/ 16 h 96"/>
                <a:gd name="T36" fmla="*/ 68 w 112"/>
                <a:gd name="T37" fmla="*/ 12 h 96"/>
                <a:gd name="T38" fmla="*/ 72 w 112"/>
                <a:gd name="T39" fmla="*/ 16 h 96"/>
                <a:gd name="T40" fmla="*/ 84 w 112"/>
                <a:gd name="T41" fmla="*/ 16 h 96"/>
                <a:gd name="T42" fmla="*/ 80 w 112"/>
                <a:gd name="T43" fmla="*/ 20 h 96"/>
                <a:gd name="T44" fmla="*/ 76 w 112"/>
                <a:gd name="T45" fmla="*/ 16 h 96"/>
                <a:gd name="T46" fmla="*/ 80 w 112"/>
                <a:gd name="T47" fmla="*/ 12 h 96"/>
                <a:gd name="T48" fmla="*/ 84 w 112"/>
                <a:gd name="T49" fmla="*/ 16 h 96"/>
                <a:gd name="T50" fmla="*/ 96 w 112"/>
                <a:gd name="T51" fmla="*/ 16 h 96"/>
                <a:gd name="T52" fmla="*/ 92 w 112"/>
                <a:gd name="T53" fmla="*/ 20 h 96"/>
                <a:gd name="T54" fmla="*/ 88 w 112"/>
                <a:gd name="T55" fmla="*/ 16 h 96"/>
                <a:gd name="T56" fmla="*/ 92 w 112"/>
                <a:gd name="T57" fmla="*/ 12 h 96"/>
                <a:gd name="T58" fmla="*/ 96 w 112"/>
                <a:gd name="T59" fmla="*/ 16 h 96"/>
                <a:gd name="T60" fmla="*/ 32 w 112"/>
                <a:gd name="T61" fmla="*/ 60 h 96"/>
                <a:gd name="T62" fmla="*/ 32 w 112"/>
                <a:gd name="T63" fmla="*/ 80 h 96"/>
                <a:gd name="T64" fmla="*/ 72 w 112"/>
                <a:gd name="T65" fmla="*/ 80 h 96"/>
                <a:gd name="T66" fmla="*/ 72 w 112"/>
                <a:gd name="T67" fmla="*/ 60 h 96"/>
                <a:gd name="T68" fmla="*/ 52 w 112"/>
                <a:gd name="T69" fmla="*/ 40 h 96"/>
                <a:gd name="T70" fmla="*/ 32 w 112"/>
                <a:gd name="T71" fmla="*/ 60 h 96"/>
                <a:gd name="T72" fmla="*/ 64 w 112"/>
                <a:gd name="T73" fmla="*/ 72 h 96"/>
                <a:gd name="T74" fmla="*/ 56 w 112"/>
                <a:gd name="T75" fmla="*/ 72 h 96"/>
                <a:gd name="T76" fmla="*/ 56 w 112"/>
                <a:gd name="T77" fmla="*/ 64 h 96"/>
                <a:gd name="T78" fmla="*/ 48 w 112"/>
                <a:gd name="T79" fmla="*/ 64 h 96"/>
                <a:gd name="T80" fmla="*/ 48 w 112"/>
                <a:gd name="T81" fmla="*/ 72 h 96"/>
                <a:gd name="T82" fmla="*/ 40 w 112"/>
                <a:gd name="T83" fmla="*/ 72 h 96"/>
                <a:gd name="T84" fmla="*/ 40 w 112"/>
                <a:gd name="T85" fmla="*/ 64 h 96"/>
                <a:gd name="T86" fmla="*/ 52 w 112"/>
                <a:gd name="T87" fmla="*/ 52 h 96"/>
                <a:gd name="T88" fmla="*/ 64 w 112"/>
                <a:gd name="T89" fmla="*/ 64 h 96"/>
                <a:gd name="T90" fmla="*/ 64 w 112"/>
                <a:gd name="T9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96">
                  <a:moveTo>
                    <a:pt x="0" y="96"/>
                  </a:moveTo>
                  <a:cubicBezTo>
                    <a:pt x="112" y="96"/>
                    <a:pt x="112" y="96"/>
                    <a:pt x="112" y="96"/>
                  </a:cubicBezTo>
                  <a:cubicBezTo>
                    <a:pt x="112" y="0"/>
                    <a:pt x="112" y="0"/>
                    <a:pt x="112" y="0"/>
                  </a:cubicBezTo>
                  <a:cubicBezTo>
                    <a:pt x="0" y="0"/>
                    <a:pt x="0" y="0"/>
                    <a:pt x="0" y="0"/>
                  </a:cubicBezTo>
                  <a:lnTo>
                    <a:pt x="0" y="96"/>
                  </a:lnTo>
                  <a:close/>
                  <a:moveTo>
                    <a:pt x="8" y="8"/>
                  </a:moveTo>
                  <a:cubicBezTo>
                    <a:pt x="104" y="8"/>
                    <a:pt x="104" y="8"/>
                    <a:pt x="104" y="8"/>
                  </a:cubicBezTo>
                  <a:cubicBezTo>
                    <a:pt x="104" y="24"/>
                    <a:pt x="104" y="24"/>
                    <a:pt x="104" y="24"/>
                  </a:cubicBezTo>
                  <a:cubicBezTo>
                    <a:pt x="8" y="24"/>
                    <a:pt x="8" y="24"/>
                    <a:pt x="8" y="24"/>
                  </a:cubicBezTo>
                  <a:lnTo>
                    <a:pt x="8" y="8"/>
                  </a:lnTo>
                  <a:close/>
                  <a:moveTo>
                    <a:pt x="8" y="32"/>
                  </a:moveTo>
                  <a:cubicBezTo>
                    <a:pt x="104" y="32"/>
                    <a:pt x="104" y="32"/>
                    <a:pt x="104" y="32"/>
                  </a:cubicBezTo>
                  <a:cubicBezTo>
                    <a:pt x="104" y="88"/>
                    <a:pt x="104" y="88"/>
                    <a:pt x="104" y="88"/>
                  </a:cubicBezTo>
                  <a:cubicBezTo>
                    <a:pt x="8" y="88"/>
                    <a:pt x="8" y="88"/>
                    <a:pt x="8" y="88"/>
                  </a:cubicBezTo>
                  <a:lnTo>
                    <a:pt x="8" y="32"/>
                  </a:lnTo>
                  <a:close/>
                  <a:moveTo>
                    <a:pt x="72" y="16"/>
                  </a:moveTo>
                  <a:cubicBezTo>
                    <a:pt x="72" y="18"/>
                    <a:pt x="70" y="20"/>
                    <a:pt x="68" y="20"/>
                  </a:cubicBezTo>
                  <a:cubicBezTo>
                    <a:pt x="66" y="20"/>
                    <a:pt x="64" y="18"/>
                    <a:pt x="64" y="16"/>
                  </a:cubicBezTo>
                  <a:cubicBezTo>
                    <a:pt x="64" y="14"/>
                    <a:pt x="66" y="12"/>
                    <a:pt x="68" y="12"/>
                  </a:cubicBezTo>
                  <a:cubicBezTo>
                    <a:pt x="70" y="12"/>
                    <a:pt x="72" y="14"/>
                    <a:pt x="72" y="16"/>
                  </a:cubicBezTo>
                  <a:close/>
                  <a:moveTo>
                    <a:pt x="84" y="16"/>
                  </a:moveTo>
                  <a:cubicBezTo>
                    <a:pt x="84" y="18"/>
                    <a:pt x="82" y="20"/>
                    <a:pt x="80" y="20"/>
                  </a:cubicBezTo>
                  <a:cubicBezTo>
                    <a:pt x="78" y="20"/>
                    <a:pt x="76" y="18"/>
                    <a:pt x="76" y="16"/>
                  </a:cubicBezTo>
                  <a:cubicBezTo>
                    <a:pt x="76" y="14"/>
                    <a:pt x="78" y="12"/>
                    <a:pt x="80" y="12"/>
                  </a:cubicBezTo>
                  <a:cubicBezTo>
                    <a:pt x="82" y="12"/>
                    <a:pt x="84" y="14"/>
                    <a:pt x="84" y="16"/>
                  </a:cubicBezTo>
                  <a:close/>
                  <a:moveTo>
                    <a:pt x="96" y="16"/>
                  </a:moveTo>
                  <a:cubicBezTo>
                    <a:pt x="96" y="18"/>
                    <a:pt x="94" y="20"/>
                    <a:pt x="92" y="20"/>
                  </a:cubicBezTo>
                  <a:cubicBezTo>
                    <a:pt x="90" y="20"/>
                    <a:pt x="88" y="18"/>
                    <a:pt x="88" y="16"/>
                  </a:cubicBezTo>
                  <a:cubicBezTo>
                    <a:pt x="88" y="14"/>
                    <a:pt x="90" y="12"/>
                    <a:pt x="92" y="12"/>
                  </a:cubicBezTo>
                  <a:cubicBezTo>
                    <a:pt x="94" y="12"/>
                    <a:pt x="96" y="14"/>
                    <a:pt x="96" y="16"/>
                  </a:cubicBezTo>
                  <a:close/>
                  <a:moveTo>
                    <a:pt x="32" y="60"/>
                  </a:moveTo>
                  <a:cubicBezTo>
                    <a:pt x="32" y="80"/>
                    <a:pt x="32" y="80"/>
                    <a:pt x="32" y="80"/>
                  </a:cubicBezTo>
                  <a:cubicBezTo>
                    <a:pt x="72" y="80"/>
                    <a:pt x="72" y="80"/>
                    <a:pt x="72" y="80"/>
                  </a:cubicBezTo>
                  <a:cubicBezTo>
                    <a:pt x="72" y="60"/>
                    <a:pt x="72" y="60"/>
                    <a:pt x="72" y="60"/>
                  </a:cubicBezTo>
                  <a:cubicBezTo>
                    <a:pt x="52" y="40"/>
                    <a:pt x="52" y="40"/>
                    <a:pt x="52" y="40"/>
                  </a:cubicBezTo>
                  <a:lnTo>
                    <a:pt x="32" y="60"/>
                  </a:lnTo>
                  <a:close/>
                  <a:moveTo>
                    <a:pt x="64" y="72"/>
                  </a:moveTo>
                  <a:cubicBezTo>
                    <a:pt x="56" y="72"/>
                    <a:pt x="56" y="72"/>
                    <a:pt x="56" y="72"/>
                  </a:cubicBezTo>
                  <a:cubicBezTo>
                    <a:pt x="56" y="64"/>
                    <a:pt x="56" y="64"/>
                    <a:pt x="56" y="64"/>
                  </a:cubicBezTo>
                  <a:cubicBezTo>
                    <a:pt x="48" y="64"/>
                    <a:pt x="48" y="64"/>
                    <a:pt x="48" y="64"/>
                  </a:cubicBezTo>
                  <a:cubicBezTo>
                    <a:pt x="48" y="72"/>
                    <a:pt x="48" y="72"/>
                    <a:pt x="48" y="72"/>
                  </a:cubicBezTo>
                  <a:cubicBezTo>
                    <a:pt x="40" y="72"/>
                    <a:pt x="40" y="72"/>
                    <a:pt x="40" y="72"/>
                  </a:cubicBezTo>
                  <a:cubicBezTo>
                    <a:pt x="40" y="64"/>
                    <a:pt x="40" y="64"/>
                    <a:pt x="40" y="64"/>
                  </a:cubicBezTo>
                  <a:cubicBezTo>
                    <a:pt x="52" y="52"/>
                    <a:pt x="52" y="52"/>
                    <a:pt x="52" y="52"/>
                  </a:cubicBezTo>
                  <a:cubicBezTo>
                    <a:pt x="64" y="64"/>
                    <a:pt x="64" y="64"/>
                    <a:pt x="64" y="64"/>
                  </a:cubicBezTo>
                  <a:lnTo>
                    <a:pt x="64"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noEditPoints="1"/>
            </p:cNvSpPr>
            <p:nvPr/>
          </p:nvSpPr>
          <p:spPr bwMode="auto">
            <a:xfrm>
              <a:off x="443490" y="1219518"/>
              <a:ext cx="368953" cy="368953"/>
            </a:xfrm>
            <a:custGeom>
              <a:avLst/>
              <a:gdLst>
                <a:gd name="T0" fmla="*/ 20 w 128"/>
                <a:gd name="T1" fmla="*/ 0 h 128"/>
                <a:gd name="T2" fmla="*/ 8 w 128"/>
                <a:gd name="T3" fmla="*/ 32 h 128"/>
                <a:gd name="T4" fmla="*/ 0 w 128"/>
                <a:gd name="T5" fmla="*/ 48 h 128"/>
                <a:gd name="T6" fmla="*/ 8 w 128"/>
                <a:gd name="T7" fmla="*/ 120 h 128"/>
                <a:gd name="T8" fmla="*/ 16 w 128"/>
                <a:gd name="T9" fmla="*/ 128 h 128"/>
                <a:gd name="T10" fmla="*/ 40 w 128"/>
                <a:gd name="T11" fmla="*/ 120 h 128"/>
                <a:gd name="T12" fmla="*/ 88 w 128"/>
                <a:gd name="T13" fmla="*/ 128 h 128"/>
                <a:gd name="T14" fmla="*/ 112 w 128"/>
                <a:gd name="T15" fmla="*/ 120 h 128"/>
                <a:gd name="T16" fmla="*/ 120 w 128"/>
                <a:gd name="T17" fmla="*/ 48 h 128"/>
                <a:gd name="T18" fmla="*/ 128 w 128"/>
                <a:gd name="T19" fmla="*/ 32 h 128"/>
                <a:gd name="T20" fmla="*/ 120 w 128"/>
                <a:gd name="T21" fmla="*/ 12 h 128"/>
                <a:gd name="T22" fmla="*/ 16 w 128"/>
                <a:gd name="T23" fmla="*/ 40 h 128"/>
                <a:gd name="T24" fmla="*/ 60 w 128"/>
                <a:gd name="T25" fmla="*/ 64 h 128"/>
                <a:gd name="T26" fmla="*/ 16 w 128"/>
                <a:gd name="T27" fmla="*/ 40 h 128"/>
                <a:gd name="T28" fmla="*/ 16 w 128"/>
                <a:gd name="T29" fmla="*/ 112 h 128"/>
                <a:gd name="T30" fmla="*/ 112 w 128"/>
                <a:gd name="T31" fmla="*/ 104 h 128"/>
                <a:gd name="T32" fmla="*/ 112 w 128"/>
                <a:gd name="T33" fmla="*/ 96 h 128"/>
                <a:gd name="T34" fmla="*/ 16 w 128"/>
                <a:gd name="T35" fmla="*/ 72 h 128"/>
                <a:gd name="T36" fmla="*/ 112 w 128"/>
                <a:gd name="T37" fmla="*/ 96 h 128"/>
                <a:gd name="T38" fmla="*/ 68 w 128"/>
                <a:gd name="T39" fmla="*/ 64 h 128"/>
                <a:gd name="T40" fmla="*/ 112 w 128"/>
                <a:gd name="T41" fmla="*/ 40 h 128"/>
                <a:gd name="T42" fmla="*/ 112 w 128"/>
                <a:gd name="T43" fmla="*/ 32 h 128"/>
                <a:gd name="T44" fmla="*/ 16 w 128"/>
                <a:gd name="T45" fmla="*/ 12 h 128"/>
                <a:gd name="T46" fmla="*/ 108 w 128"/>
                <a:gd name="T47" fmla="*/ 8 h 128"/>
                <a:gd name="T48" fmla="*/ 112 w 128"/>
                <a:gd name="T49" fmla="*/ 32 h 128"/>
                <a:gd name="T50" fmla="*/ 24 w 128"/>
                <a:gd name="T51" fmla="*/ 88 h 128"/>
                <a:gd name="T52" fmla="*/ 40 w 128"/>
                <a:gd name="T53" fmla="*/ 80 h 128"/>
                <a:gd name="T54" fmla="*/ 104 w 128"/>
                <a:gd name="T55" fmla="*/ 88 h 128"/>
                <a:gd name="T56" fmla="*/ 88 w 128"/>
                <a:gd name="T57" fmla="*/ 80 h 128"/>
                <a:gd name="T58" fmla="*/ 104 w 128"/>
                <a:gd name="T59" fmla="*/ 88 h 128"/>
                <a:gd name="T60" fmla="*/ 88 w 128"/>
                <a:gd name="T61" fmla="*/ 16 h 128"/>
                <a:gd name="T62" fmla="*/ 40 w 128"/>
                <a:gd name="T6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08" y="0"/>
                  </a:moveTo>
                  <a:cubicBezTo>
                    <a:pt x="20" y="0"/>
                    <a:pt x="20" y="0"/>
                    <a:pt x="20" y="0"/>
                  </a:cubicBezTo>
                  <a:cubicBezTo>
                    <a:pt x="14" y="0"/>
                    <a:pt x="8" y="5"/>
                    <a:pt x="8" y="12"/>
                  </a:cubicBezTo>
                  <a:cubicBezTo>
                    <a:pt x="8" y="32"/>
                    <a:pt x="8" y="32"/>
                    <a:pt x="8" y="32"/>
                  </a:cubicBezTo>
                  <a:cubicBezTo>
                    <a:pt x="0" y="32"/>
                    <a:pt x="0" y="32"/>
                    <a:pt x="0" y="32"/>
                  </a:cubicBezTo>
                  <a:cubicBezTo>
                    <a:pt x="0" y="48"/>
                    <a:pt x="0" y="48"/>
                    <a:pt x="0" y="48"/>
                  </a:cubicBezTo>
                  <a:cubicBezTo>
                    <a:pt x="8" y="48"/>
                    <a:pt x="8" y="48"/>
                    <a:pt x="8" y="48"/>
                  </a:cubicBezTo>
                  <a:cubicBezTo>
                    <a:pt x="8" y="120"/>
                    <a:pt x="8" y="120"/>
                    <a:pt x="8" y="120"/>
                  </a:cubicBezTo>
                  <a:cubicBezTo>
                    <a:pt x="16" y="120"/>
                    <a:pt x="16" y="120"/>
                    <a:pt x="16" y="120"/>
                  </a:cubicBezTo>
                  <a:cubicBezTo>
                    <a:pt x="16" y="128"/>
                    <a:pt x="16" y="128"/>
                    <a:pt x="16" y="128"/>
                  </a:cubicBezTo>
                  <a:cubicBezTo>
                    <a:pt x="40" y="128"/>
                    <a:pt x="40" y="128"/>
                    <a:pt x="40" y="128"/>
                  </a:cubicBezTo>
                  <a:cubicBezTo>
                    <a:pt x="40" y="120"/>
                    <a:pt x="40" y="120"/>
                    <a:pt x="40" y="120"/>
                  </a:cubicBezTo>
                  <a:cubicBezTo>
                    <a:pt x="88" y="120"/>
                    <a:pt x="88" y="120"/>
                    <a:pt x="88" y="120"/>
                  </a:cubicBezTo>
                  <a:cubicBezTo>
                    <a:pt x="88" y="128"/>
                    <a:pt x="88" y="128"/>
                    <a:pt x="88" y="128"/>
                  </a:cubicBezTo>
                  <a:cubicBezTo>
                    <a:pt x="112" y="128"/>
                    <a:pt x="112" y="128"/>
                    <a:pt x="112" y="128"/>
                  </a:cubicBezTo>
                  <a:cubicBezTo>
                    <a:pt x="112" y="120"/>
                    <a:pt x="112" y="120"/>
                    <a:pt x="112" y="120"/>
                  </a:cubicBezTo>
                  <a:cubicBezTo>
                    <a:pt x="120" y="120"/>
                    <a:pt x="120" y="120"/>
                    <a:pt x="120" y="120"/>
                  </a:cubicBezTo>
                  <a:cubicBezTo>
                    <a:pt x="120" y="48"/>
                    <a:pt x="120" y="48"/>
                    <a:pt x="120" y="48"/>
                  </a:cubicBezTo>
                  <a:cubicBezTo>
                    <a:pt x="128" y="48"/>
                    <a:pt x="128" y="48"/>
                    <a:pt x="128" y="48"/>
                  </a:cubicBezTo>
                  <a:cubicBezTo>
                    <a:pt x="128" y="32"/>
                    <a:pt x="128" y="32"/>
                    <a:pt x="128" y="32"/>
                  </a:cubicBezTo>
                  <a:cubicBezTo>
                    <a:pt x="120" y="32"/>
                    <a:pt x="120" y="32"/>
                    <a:pt x="120" y="32"/>
                  </a:cubicBezTo>
                  <a:cubicBezTo>
                    <a:pt x="120" y="12"/>
                    <a:pt x="120" y="12"/>
                    <a:pt x="120" y="12"/>
                  </a:cubicBezTo>
                  <a:cubicBezTo>
                    <a:pt x="120" y="5"/>
                    <a:pt x="115" y="0"/>
                    <a:pt x="108" y="0"/>
                  </a:cubicBezTo>
                  <a:close/>
                  <a:moveTo>
                    <a:pt x="16" y="40"/>
                  </a:moveTo>
                  <a:cubicBezTo>
                    <a:pt x="60" y="40"/>
                    <a:pt x="60" y="40"/>
                    <a:pt x="60" y="40"/>
                  </a:cubicBezTo>
                  <a:cubicBezTo>
                    <a:pt x="60" y="64"/>
                    <a:pt x="60" y="64"/>
                    <a:pt x="60" y="64"/>
                  </a:cubicBezTo>
                  <a:cubicBezTo>
                    <a:pt x="16" y="64"/>
                    <a:pt x="16" y="64"/>
                    <a:pt x="16" y="64"/>
                  </a:cubicBezTo>
                  <a:lnTo>
                    <a:pt x="16" y="40"/>
                  </a:lnTo>
                  <a:close/>
                  <a:moveTo>
                    <a:pt x="112" y="112"/>
                  </a:moveTo>
                  <a:cubicBezTo>
                    <a:pt x="16" y="112"/>
                    <a:pt x="16" y="112"/>
                    <a:pt x="16" y="112"/>
                  </a:cubicBezTo>
                  <a:cubicBezTo>
                    <a:pt x="16" y="104"/>
                    <a:pt x="16" y="104"/>
                    <a:pt x="16" y="104"/>
                  </a:cubicBezTo>
                  <a:cubicBezTo>
                    <a:pt x="112" y="104"/>
                    <a:pt x="112" y="104"/>
                    <a:pt x="112" y="104"/>
                  </a:cubicBezTo>
                  <a:lnTo>
                    <a:pt x="112" y="112"/>
                  </a:lnTo>
                  <a:close/>
                  <a:moveTo>
                    <a:pt x="112" y="96"/>
                  </a:moveTo>
                  <a:cubicBezTo>
                    <a:pt x="16" y="96"/>
                    <a:pt x="16" y="96"/>
                    <a:pt x="16" y="96"/>
                  </a:cubicBezTo>
                  <a:cubicBezTo>
                    <a:pt x="16" y="72"/>
                    <a:pt x="16" y="72"/>
                    <a:pt x="16" y="72"/>
                  </a:cubicBezTo>
                  <a:cubicBezTo>
                    <a:pt x="112" y="72"/>
                    <a:pt x="112" y="72"/>
                    <a:pt x="112" y="72"/>
                  </a:cubicBezTo>
                  <a:lnTo>
                    <a:pt x="112" y="96"/>
                  </a:lnTo>
                  <a:close/>
                  <a:moveTo>
                    <a:pt x="112" y="64"/>
                  </a:moveTo>
                  <a:cubicBezTo>
                    <a:pt x="68" y="64"/>
                    <a:pt x="68" y="64"/>
                    <a:pt x="68" y="64"/>
                  </a:cubicBezTo>
                  <a:cubicBezTo>
                    <a:pt x="68" y="40"/>
                    <a:pt x="68" y="40"/>
                    <a:pt x="68" y="40"/>
                  </a:cubicBezTo>
                  <a:cubicBezTo>
                    <a:pt x="112" y="40"/>
                    <a:pt x="112" y="40"/>
                    <a:pt x="112" y="40"/>
                  </a:cubicBezTo>
                  <a:lnTo>
                    <a:pt x="112" y="64"/>
                  </a:lnTo>
                  <a:close/>
                  <a:moveTo>
                    <a:pt x="112" y="32"/>
                  </a:moveTo>
                  <a:cubicBezTo>
                    <a:pt x="16" y="32"/>
                    <a:pt x="16" y="32"/>
                    <a:pt x="16" y="32"/>
                  </a:cubicBezTo>
                  <a:cubicBezTo>
                    <a:pt x="16" y="12"/>
                    <a:pt x="16" y="12"/>
                    <a:pt x="16" y="12"/>
                  </a:cubicBezTo>
                  <a:cubicBezTo>
                    <a:pt x="16" y="9"/>
                    <a:pt x="18" y="8"/>
                    <a:pt x="20" y="8"/>
                  </a:cubicBezTo>
                  <a:cubicBezTo>
                    <a:pt x="108" y="8"/>
                    <a:pt x="108" y="8"/>
                    <a:pt x="108" y="8"/>
                  </a:cubicBezTo>
                  <a:cubicBezTo>
                    <a:pt x="110" y="8"/>
                    <a:pt x="112" y="9"/>
                    <a:pt x="112" y="12"/>
                  </a:cubicBezTo>
                  <a:lnTo>
                    <a:pt x="112" y="32"/>
                  </a:lnTo>
                  <a:close/>
                  <a:moveTo>
                    <a:pt x="40" y="88"/>
                  </a:moveTo>
                  <a:cubicBezTo>
                    <a:pt x="24" y="88"/>
                    <a:pt x="24" y="88"/>
                    <a:pt x="24" y="88"/>
                  </a:cubicBezTo>
                  <a:cubicBezTo>
                    <a:pt x="24" y="80"/>
                    <a:pt x="24" y="80"/>
                    <a:pt x="24" y="80"/>
                  </a:cubicBezTo>
                  <a:cubicBezTo>
                    <a:pt x="40" y="80"/>
                    <a:pt x="40" y="80"/>
                    <a:pt x="40" y="80"/>
                  </a:cubicBezTo>
                  <a:lnTo>
                    <a:pt x="40" y="88"/>
                  </a:lnTo>
                  <a:close/>
                  <a:moveTo>
                    <a:pt x="104" y="88"/>
                  </a:moveTo>
                  <a:cubicBezTo>
                    <a:pt x="88" y="88"/>
                    <a:pt x="88" y="88"/>
                    <a:pt x="88" y="88"/>
                  </a:cubicBezTo>
                  <a:cubicBezTo>
                    <a:pt x="88" y="80"/>
                    <a:pt x="88" y="80"/>
                    <a:pt x="88" y="80"/>
                  </a:cubicBezTo>
                  <a:cubicBezTo>
                    <a:pt x="104" y="80"/>
                    <a:pt x="104" y="80"/>
                    <a:pt x="104" y="80"/>
                  </a:cubicBezTo>
                  <a:lnTo>
                    <a:pt x="104" y="88"/>
                  </a:lnTo>
                  <a:close/>
                  <a:moveTo>
                    <a:pt x="40" y="16"/>
                  </a:moveTo>
                  <a:cubicBezTo>
                    <a:pt x="88" y="16"/>
                    <a:pt x="88" y="16"/>
                    <a:pt x="88" y="16"/>
                  </a:cubicBezTo>
                  <a:cubicBezTo>
                    <a:pt x="88" y="24"/>
                    <a:pt x="88" y="24"/>
                    <a:pt x="88" y="24"/>
                  </a:cubicBezTo>
                  <a:cubicBezTo>
                    <a:pt x="40" y="24"/>
                    <a:pt x="40" y="24"/>
                    <a:pt x="40" y="24"/>
                  </a:cubicBezTo>
                  <a:lnTo>
                    <a:pt x="4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noEditPoints="1"/>
            </p:cNvSpPr>
            <p:nvPr/>
          </p:nvSpPr>
          <p:spPr bwMode="auto">
            <a:xfrm>
              <a:off x="10203570" y="3208195"/>
              <a:ext cx="397012" cy="290769"/>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3"/>
            <p:cNvSpPr>
              <a:spLocks noEditPoints="1"/>
            </p:cNvSpPr>
            <p:nvPr/>
          </p:nvSpPr>
          <p:spPr bwMode="auto">
            <a:xfrm>
              <a:off x="9434227" y="3208195"/>
              <a:ext cx="397012" cy="290769"/>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noEditPoints="1"/>
            </p:cNvSpPr>
            <p:nvPr/>
          </p:nvSpPr>
          <p:spPr bwMode="auto">
            <a:xfrm>
              <a:off x="8592031" y="3128512"/>
              <a:ext cx="317330" cy="370452"/>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noEditPoints="1"/>
            </p:cNvSpPr>
            <p:nvPr/>
          </p:nvSpPr>
          <p:spPr bwMode="auto">
            <a:xfrm>
              <a:off x="7625266" y="3128512"/>
              <a:ext cx="290769" cy="370452"/>
            </a:xfrm>
            <a:custGeom>
              <a:avLst/>
              <a:gdLst>
                <a:gd name="T0" fmla="*/ 44 w 88"/>
                <a:gd name="T1" fmla="*/ 0 h 112"/>
                <a:gd name="T2" fmla="*/ 12 w 88"/>
                <a:gd name="T3" fmla="*/ 32 h 112"/>
                <a:gd name="T4" fmla="*/ 12 w 88"/>
                <a:gd name="T5" fmla="*/ 48 h 112"/>
                <a:gd name="T6" fmla="*/ 8 w 88"/>
                <a:gd name="T7" fmla="*/ 48 h 112"/>
                <a:gd name="T8" fmla="*/ 4 w 88"/>
                <a:gd name="T9" fmla="*/ 48 h 112"/>
                <a:gd name="T10" fmla="*/ 4 w 88"/>
                <a:gd name="T11" fmla="*/ 88 h 112"/>
                <a:gd name="T12" fmla="*/ 0 w 88"/>
                <a:gd name="T13" fmla="*/ 88 h 112"/>
                <a:gd name="T14" fmla="*/ 0 w 88"/>
                <a:gd name="T15" fmla="*/ 112 h 112"/>
                <a:gd name="T16" fmla="*/ 88 w 88"/>
                <a:gd name="T17" fmla="*/ 112 h 112"/>
                <a:gd name="T18" fmla="*/ 88 w 88"/>
                <a:gd name="T19" fmla="*/ 88 h 112"/>
                <a:gd name="T20" fmla="*/ 84 w 88"/>
                <a:gd name="T21" fmla="*/ 88 h 112"/>
                <a:gd name="T22" fmla="*/ 84 w 88"/>
                <a:gd name="T23" fmla="*/ 56 h 112"/>
                <a:gd name="T24" fmla="*/ 84 w 88"/>
                <a:gd name="T25" fmla="*/ 52 h 112"/>
                <a:gd name="T26" fmla="*/ 84 w 88"/>
                <a:gd name="T27" fmla="*/ 48 h 112"/>
                <a:gd name="T28" fmla="*/ 76 w 88"/>
                <a:gd name="T29" fmla="*/ 48 h 112"/>
                <a:gd name="T30" fmla="*/ 76 w 88"/>
                <a:gd name="T31" fmla="*/ 32 h 112"/>
                <a:gd name="T32" fmla="*/ 44 w 88"/>
                <a:gd name="T33" fmla="*/ 0 h 112"/>
                <a:gd name="T34" fmla="*/ 20 w 88"/>
                <a:gd name="T35" fmla="*/ 32 h 112"/>
                <a:gd name="T36" fmla="*/ 44 w 88"/>
                <a:gd name="T37" fmla="*/ 8 h 112"/>
                <a:gd name="T38" fmla="*/ 68 w 88"/>
                <a:gd name="T39" fmla="*/ 32 h 112"/>
                <a:gd name="T40" fmla="*/ 68 w 88"/>
                <a:gd name="T41" fmla="*/ 48 h 112"/>
                <a:gd name="T42" fmla="*/ 20 w 88"/>
                <a:gd name="T43" fmla="*/ 48 h 112"/>
                <a:gd name="T44" fmla="*/ 20 w 88"/>
                <a:gd name="T45" fmla="*/ 32 h 112"/>
                <a:gd name="T46" fmla="*/ 12 w 88"/>
                <a:gd name="T47" fmla="*/ 56 h 112"/>
                <a:gd name="T48" fmla="*/ 76 w 88"/>
                <a:gd name="T49" fmla="*/ 56 h 112"/>
                <a:gd name="T50" fmla="*/ 76 w 88"/>
                <a:gd name="T51" fmla="*/ 88 h 112"/>
                <a:gd name="T52" fmla="*/ 12 w 88"/>
                <a:gd name="T53" fmla="*/ 88 h 112"/>
                <a:gd name="T54" fmla="*/ 12 w 88"/>
                <a:gd name="T55" fmla="*/ 56 h 112"/>
                <a:gd name="T56" fmla="*/ 80 w 88"/>
                <a:gd name="T57" fmla="*/ 96 h 112"/>
                <a:gd name="T58" fmla="*/ 80 w 88"/>
                <a:gd name="T59" fmla="*/ 104 h 112"/>
                <a:gd name="T60" fmla="*/ 8 w 88"/>
                <a:gd name="T61" fmla="*/ 104 h 112"/>
                <a:gd name="T62" fmla="*/ 8 w 88"/>
                <a:gd name="T63" fmla="*/ 96 h 112"/>
                <a:gd name="T64" fmla="*/ 80 w 88"/>
                <a:gd name="T6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12">
                  <a:moveTo>
                    <a:pt x="44" y="0"/>
                  </a:moveTo>
                  <a:cubicBezTo>
                    <a:pt x="27" y="0"/>
                    <a:pt x="12" y="14"/>
                    <a:pt x="12" y="32"/>
                  </a:cubicBezTo>
                  <a:cubicBezTo>
                    <a:pt x="12" y="48"/>
                    <a:pt x="12" y="48"/>
                    <a:pt x="12" y="48"/>
                  </a:cubicBezTo>
                  <a:cubicBezTo>
                    <a:pt x="8" y="48"/>
                    <a:pt x="8" y="48"/>
                    <a:pt x="8" y="48"/>
                  </a:cubicBezTo>
                  <a:cubicBezTo>
                    <a:pt x="4" y="48"/>
                    <a:pt x="4" y="48"/>
                    <a:pt x="4" y="48"/>
                  </a:cubicBezTo>
                  <a:cubicBezTo>
                    <a:pt x="4" y="88"/>
                    <a:pt x="4" y="88"/>
                    <a:pt x="4" y="88"/>
                  </a:cubicBezTo>
                  <a:cubicBezTo>
                    <a:pt x="0" y="88"/>
                    <a:pt x="0" y="88"/>
                    <a:pt x="0" y="88"/>
                  </a:cubicBezTo>
                  <a:cubicBezTo>
                    <a:pt x="0" y="112"/>
                    <a:pt x="0" y="112"/>
                    <a:pt x="0" y="112"/>
                  </a:cubicBezTo>
                  <a:cubicBezTo>
                    <a:pt x="88" y="112"/>
                    <a:pt x="88" y="112"/>
                    <a:pt x="88" y="112"/>
                  </a:cubicBezTo>
                  <a:cubicBezTo>
                    <a:pt x="88" y="88"/>
                    <a:pt x="88" y="88"/>
                    <a:pt x="88" y="88"/>
                  </a:cubicBezTo>
                  <a:cubicBezTo>
                    <a:pt x="84" y="88"/>
                    <a:pt x="84" y="88"/>
                    <a:pt x="84" y="88"/>
                  </a:cubicBezTo>
                  <a:cubicBezTo>
                    <a:pt x="84" y="56"/>
                    <a:pt x="84" y="56"/>
                    <a:pt x="84" y="56"/>
                  </a:cubicBezTo>
                  <a:cubicBezTo>
                    <a:pt x="84" y="52"/>
                    <a:pt x="84" y="52"/>
                    <a:pt x="84" y="52"/>
                  </a:cubicBezTo>
                  <a:cubicBezTo>
                    <a:pt x="84" y="48"/>
                    <a:pt x="84" y="48"/>
                    <a:pt x="84" y="48"/>
                  </a:cubicBezTo>
                  <a:cubicBezTo>
                    <a:pt x="76" y="48"/>
                    <a:pt x="76" y="48"/>
                    <a:pt x="76" y="48"/>
                  </a:cubicBezTo>
                  <a:cubicBezTo>
                    <a:pt x="76" y="32"/>
                    <a:pt x="76" y="32"/>
                    <a:pt x="76" y="32"/>
                  </a:cubicBezTo>
                  <a:cubicBezTo>
                    <a:pt x="76" y="14"/>
                    <a:pt x="62" y="0"/>
                    <a:pt x="44" y="0"/>
                  </a:cubicBezTo>
                  <a:close/>
                  <a:moveTo>
                    <a:pt x="20" y="32"/>
                  </a:moveTo>
                  <a:cubicBezTo>
                    <a:pt x="20" y="18"/>
                    <a:pt x="31" y="8"/>
                    <a:pt x="44" y="8"/>
                  </a:cubicBezTo>
                  <a:cubicBezTo>
                    <a:pt x="58" y="8"/>
                    <a:pt x="68" y="18"/>
                    <a:pt x="68" y="32"/>
                  </a:cubicBezTo>
                  <a:cubicBezTo>
                    <a:pt x="68" y="48"/>
                    <a:pt x="68" y="48"/>
                    <a:pt x="68" y="48"/>
                  </a:cubicBezTo>
                  <a:cubicBezTo>
                    <a:pt x="20" y="48"/>
                    <a:pt x="20" y="48"/>
                    <a:pt x="20" y="48"/>
                  </a:cubicBezTo>
                  <a:lnTo>
                    <a:pt x="20" y="32"/>
                  </a:lnTo>
                  <a:close/>
                  <a:moveTo>
                    <a:pt x="12" y="56"/>
                  </a:moveTo>
                  <a:cubicBezTo>
                    <a:pt x="76" y="56"/>
                    <a:pt x="76" y="56"/>
                    <a:pt x="76" y="56"/>
                  </a:cubicBezTo>
                  <a:cubicBezTo>
                    <a:pt x="76" y="88"/>
                    <a:pt x="76" y="88"/>
                    <a:pt x="76" y="88"/>
                  </a:cubicBezTo>
                  <a:cubicBezTo>
                    <a:pt x="12" y="88"/>
                    <a:pt x="12" y="88"/>
                    <a:pt x="12" y="88"/>
                  </a:cubicBezTo>
                  <a:lnTo>
                    <a:pt x="12" y="56"/>
                  </a:lnTo>
                  <a:close/>
                  <a:moveTo>
                    <a:pt x="80" y="96"/>
                  </a:moveTo>
                  <a:cubicBezTo>
                    <a:pt x="80" y="104"/>
                    <a:pt x="80" y="104"/>
                    <a:pt x="80" y="104"/>
                  </a:cubicBezTo>
                  <a:cubicBezTo>
                    <a:pt x="8" y="104"/>
                    <a:pt x="8" y="104"/>
                    <a:pt x="8" y="104"/>
                  </a:cubicBezTo>
                  <a:cubicBezTo>
                    <a:pt x="8" y="96"/>
                    <a:pt x="8" y="96"/>
                    <a:pt x="8" y="96"/>
                  </a:cubicBezTo>
                  <a:lnTo>
                    <a:pt x="80" y="9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51"/>
            <p:cNvSpPr>
              <a:spLocks noEditPoints="1"/>
            </p:cNvSpPr>
            <p:nvPr/>
          </p:nvSpPr>
          <p:spPr bwMode="auto">
            <a:xfrm>
              <a:off x="6674054" y="3250133"/>
              <a:ext cx="426369" cy="248831"/>
            </a:xfrm>
            <a:custGeom>
              <a:avLst/>
              <a:gdLst>
                <a:gd name="T0" fmla="*/ 129 w 129"/>
                <a:gd name="T1" fmla="*/ 63 h 75"/>
                <a:gd name="T2" fmla="*/ 117 w 129"/>
                <a:gd name="T3" fmla="*/ 0 h 75"/>
                <a:gd name="T4" fmla="*/ 0 w 129"/>
                <a:gd name="T5" fmla="*/ 12 h 75"/>
                <a:gd name="T6" fmla="*/ 12 w 129"/>
                <a:gd name="T7" fmla="*/ 75 h 75"/>
                <a:gd name="T8" fmla="*/ 8 w 129"/>
                <a:gd name="T9" fmla="*/ 63 h 75"/>
                <a:gd name="T10" fmla="*/ 12 w 129"/>
                <a:gd name="T11" fmla="*/ 8 h 75"/>
                <a:gd name="T12" fmla="*/ 121 w 129"/>
                <a:gd name="T13" fmla="*/ 12 h 75"/>
                <a:gd name="T14" fmla="*/ 117 w 129"/>
                <a:gd name="T15" fmla="*/ 67 h 75"/>
                <a:gd name="T16" fmla="*/ 8 w 129"/>
                <a:gd name="T17" fmla="*/ 63 h 75"/>
                <a:gd name="T18" fmla="*/ 30 w 129"/>
                <a:gd name="T19" fmla="*/ 42 h 75"/>
                <a:gd name="T20" fmla="*/ 35 w 129"/>
                <a:gd name="T21" fmla="*/ 44 h 75"/>
                <a:gd name="T22" fmla="*/ 43 w 129"/>
                <a:gd name="T23" fmla="*/ 51 h 75"/>
                <a:gd name="T24" fmla="*/ 40 w 129"/>
                <a:gd name="T25" fmla="*/ 37 h 75"/>
                <a:gd name="T26" fmla="*/ 31 w 129"/>
                <a:gd name="T27" fmla="*/ 22 h 75"/>
                <a:gd name="T28" fmla="*/ 23 w 129"/>
                <a:gd name="T29" fmla="*/ 37 h 75"/>
                <a:gd name="T30" fmla="*/ 20 w 129"/>
                <a:gd name="T31" fmla="*/ 51 h 75"/>
                <a:gd name="T32" fmla="*/ 28 w 129"/>
                <a:gd name="T33" fmla="*/ 45 h 75"/>
                <a:gd name="T34" fmla="*/ 33 w 129"/>
                <a:gd name="T35" fmla="*/ 32 h 75"/>
                <a:gd name="T36" fmla="*/ 30 w 129"/>
                <a:gd name="T37" fmla="*/ 32 h 75"/>
                <a:gd name="T38" fmla="*/ 110 w 129"/>
                <a:gd name="T39" fmla="*/ 23 h 75"/>
                <a:gd name="T40" fmla="*/ 58 w 129"/>
                <a:gd name="T41" fmla="*/ 15 h 75"/>
                <a:gd name="T42" fmla="*/ 110 w 129"/>
                <a:gd name="T43" fmla="*/ 23 h 75"/>
                <a:gd name="T44" fmla="*/ 58 w 129"/>
                <a:gd name="T45" fmla="*/ 35 h 75"/>
                <a:gd name="T46" fmla="*/ 110 w 129"/>
                <a:gd name="T47" fmla="*/ 27 h 75"/>
                <a:gd name="T48" fmla="*/ 76 w 129"/>
                <a:gd name="T49" fmla="*/ 38 h 75"/>
                <a:gd name="T50" fmla="*/ 110 w 129"/>
                <a:gd name="T51" fmla="*/ 46 h 75"/>
                <a:gd name="T52" fmla="*/ 76 w 129"/>
                <a:gd name="T53" fmla="*/ 38 h 75"/>
                <a:gd name="T54" fmla="*/ 110 w 129"/>
                <a:gd name="T55" fmla="*/ 50 h 75"/>
                <a:gd name="T56" fmla="*/ 76 w 129"/>
                <a:gd name="T57" fmla="*/ 58 h 75"/>
                <a:gd name="T58" fmla="*/ 53 w 129"/>
                <a:gd name="T59" fmla="*/ 12 h 75"/>
                <a:gd name="T60" fmla="*/ 10 w 129"/>
                <a:gd name="T61" fmla="*/ 63 h 75"/>
                <a:gd name="T62" fmla="*/ 53 w 129"/>
                <a:gd name="T63" fmla="*/ 12 h 75"/>
                <a:gd name="T64" fmla="*/ 18 w 129"/>
                <a:gd name="T65" fmla="*/ 55 h 75"/>
                <a:gd name="T66" fmla="*/ 45 w 129"/>
                <a:gd name="T67"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 h="75">
                  <a:moveTo>
                    <a:pt x="117" y="75"/>
                  </a:moveTo>
                  <a:cubicBezTo>
                    <a:pt x="123" y="75"/>
                    <a:pt x="129" y="69"/>
                    <a:pt x="129" y="63"/>
                  </a:cubicBezTo>
                  <a:cubicBezTo>
                    <a:pt x="129" y="12"/>
                    <a:pt x="129" y="12"/>
                    <a:pt x="129" y="12"/>
                  </a:cubicBezTo>
                  <a:cubicBezTo>
                    <a:pt x="129" y="6"/>
                    <a:pt x="123" y="0"/>
                    <a:pt x="117" y="0"/>
                  </a:cubicBezTo>
                  <a:cubicBezTo>
                    <a:pt x="12" y="0"/>
                    <a:pt x="12" y="0"/>
                    <a:pt x="12" y="0"/>
                  </a:cubicBezTo>
                  <a:cubicBezTo>
                    <a:pt x="6" y="0"/>
                    <a:pt x="0" y="6"/>
                    <a:pt x="0" y="12"/>
                  </a:cubicBezTo>
                  <a:cubicBezTo>
                    <a:pt x="0" y="63"/>
                    <a:pt x="0" y="63"/>
                    <a:pt x="0" y="63"/>
                  </a:cubicBezTo>
                  <a:cubicBezTo>
                    <a:pt x="0" y="69"/>
                    <a:pt x="6" y="75"/>
                    <a:pt x="12" y="75"/>
                  </a:cubicBezTo>
                  <a:lnTo>
                    <a:pt x="117" y="75"/>
                  </a:lnTo>
                  <a:close/>
                  <a:moveTo>
                    <a:pt x="8" y="63"/>
                  </a:moveTo>
                  <a:cubicBezTo>
                    <a:pt x="8" y="12"/>
                    <a:pt x="8" y="12"/>
                    <a:pt x="8" y="12"/>
                  </a:cubicBezTo>
                  <a:cubicBezTo>
                    <a:pt x="8" y="10"/>
                    <a:pt x="10" y="8"/>
                    <a:pt x="12" y="8"/>
                  </a:cubicBezTo>
                  <a:cubicBezTo>
                    <a:pt x="117" y="8"/>
                    <a:pt x="117" y="8"/>
                    <a:pt x="117" y="8"/>
                  </a:cubicBezTo>
                  <a:cubicBezTo>
                    <a:pt x="119" y="8"/>
                    <a:pt x="121" y="10"/>
                    <a:pt x="121" y="12"/>
                  </a:cubicBezTo>
                  <a:cubicBezTo>
                    <a:pt x="121" y="63"/>
                    <a:pt x="121" y="63"/>
                    <a:pt x="121" y="63"/>
                  </a:cubicBezTo>
                  <a:cubicBezTo>
                    <a:pt x="121" y="65"/>
                    <a:pt x="119" y="67"/>
                    <a:pt x="117" y="67"/>
                  </a:cubicBezTo>
                  <a:cubicBezTo>
                    <a:pt x="12" y="67"/>
                    <a:pt x="12" y="67"/>
                    <a:pt x="12" y="67"/>
                  </a:cubicBezTo>
                  <a:cubicBezTo>
                    <a:pt x="10" y="67"/>
                    <a:pt x="8" y="65"/>
                    <a:pt x="8" y="63"/>
                  </a:cubicBezTo>
                  <a:close/>
                  <a:moveTo>
                    <a:pt x="28" y="45"/>
                  </a:moveTo>
                  <a:cubicBezTo>
                    <a:pt x="28" y="44"/>
                    <a:pt x="28" y="42"/>
                    <a:pt x="30" y="42"/>
                  </a:cubicBezTo>
                  <a:cubicBezTo>
                    <a:pt x="31" y="41"/>
                    <a:pt x="33" y="41"/>
                    <a:pt x="34" y="43"/>
                  </a:cubicBezTo>
                  <a:cubicBezTo>
                    <a:pt x="35" y="43"/>
                    <a:pt x="35" y="43"/>
                    <a:pt x="35" y="44"/>
                  </a:cubicBezTo>
                  <a:cubicBezTo>
                    <a:pt x="35" y="51"/>
                    <a:pt x="35" y="51"/>
                    <a:pt x="35" y="51"/>
                  </a:cubicBezTo>
                  <a:cubicBezTo>
                    <a:pt x="43" y="51"/>
                    <a:pt x="43" y="51"/>
                    <a:pt x="43" y="51"/>
                  </a:cubicBezTo>
                  <a:cubicBezTo>
                    <a:pt x="43" y="44"/>
                    <a:pt x="43" y="44"/>
                    <a:pt x="43" y="44"/>
                  </a:cubicBezTo>
                  <a:cubicBezTo>
                    <a:pt x="43" y="41"/>
                    <a:pt x="42" y="38"/>
                    <a:pt x="40" y="37"/>
                  </a:cubicBezTo>
                  <a:cubicBezTo>
                    <a:pt x="40" y="35"/>
                    <a:pt x="41" y="34"/>
                    <a:pt x="41" y="32"/>
                  </a:cubicBezTo>
                  <a:cubicBezTo>
                    <a:pt x="41" y="27"/>
                    <a:pt x="37" y="22"/>
                    <a:pt x="31" y="22"/>
                  </a:cubicBezTo>
                  <a:cubicBezTo>
                    <a:pt x="26" y="22"/>
                    <a:pt x="22" y="27"/>
                    <a:pt x="22" y="32"/>
                  </a:cubicBezTo>
                  <a:cubicBezTo>
                    <a:pt x="22" y="34"/>
                    <a:pt x="22" y="35"/>
                    <a:pt x="23" y="37"/>
                  </a:cubicBezTo>
                  <a:cubicBezTo>
                    <a:pt x="21" y="39"/>
                    <a:pt x="20" y="42"/>
                    <a:pt x="20" y="45"/>
                  </a:cubicBezTo>
                  <a:cubicBezTo>
                    <a:pt x="20" y="51"/>
                    <a:pt x="20" y="51"/>
                    <a:pt x="20" y="51"/>
                  </a:cubicBezTo>
                  <a:cubicBezTo>
                    <a:pt x="28" y="51"/>
                    <a:pt x="28" y="51"/>
                    <a:pt x="28" y="51"/>
                  </a:cubicBezTo>
                  <a:lnTo>
                    <a:pt x="28" y="45"/>
                  </a:lnTo>
                  <a:close/>
                  <a:moveTo>
                    <a:pt x="31" y="30"/>
                  </a:moveTo>
                  <a:cubicBezTo>
                    <a:pt x="32" y="30"/>
                    <a:pt x="33" y="31"/>
                    <a:pt x="33" y="32"/>
                  </a:cubicBezTo>
                  <a:cubicBezTo>
                    <a:pt x="33" y="33"/>
                    <a:pt x="32" y="33"/>
                    <a:pt x="31" y="33"/>
                  </a:cubicBezTo>
                  <a:cubicBezTo>
                    <a:pt x="30" y="33"/>
                    <a:pt x="30" y="33"/>
                    <a:pt x="30" y="32"/>
                  </a:cubicBezTo>
                  <a:cubicBezTo>
                    <a:pt x="30" y="31"/>
                    <a:pt x="30" y="30"/>
                    <a:pt x="31" y="30"/>
                  </a:cubicBezTo>
                  <a:close/>
                  <a:moveTo>
                    <a:pt x="110" y="23"/>
                  </a:moveTo>
                  <a:cubicBezTo>
                    <a:pt x="58" y="23"/>
                    <a:pt x="58" y="23"/>
                    <a:pt x="58" y="23"/>
                  </a:cubicBezTo>
                  <a:cubicBezTo>
                    <a:pt x="58" y="15"/>
                    <a:pt x="58" y="15"/>
                    <a:pt x="58" y="15"/>
                  </a:cubicBezTo>
                  <a:cubicBezTo>
                    <a:pt x="110" y="15"/>
                    <a:pt x="110" y="15"/>
                    <a:pt x="110" y="15"/>
                  </a:cubicBezTo>
                  <a:lnTo>
                    <a:pt x="110" y="23"/>
                  </a:lnTo>
                  <a:close/>
                  <a:moveTo>
                    <a:pt x="110" y="35"/>
                  </a:moveTo>
                  <a:cubicBezTo>
                    <a:pt x="58" y="35"/>
                    <a:pt x="58" y="35"/>
                    <a:pt x="58" y="35"/>
                  </a:cubicBezTo>
                  <a:cubicBezTo>
                    <a:pt x="58" y="27"/>
                    <a:pt x="58" y="27"/>
                    <a:pt x="58" y="27"/>
                  </a:cubicBezTo>
                  <a:cubicBezTo>
                    <a:pt x="110" y="27"/>
                    <a:pt x="110" y="27"/>
                    <a:pt x="110" y="27"/>
                  </a:cubicBezTo>
                  <a:lnTo>
                    <a:pt x="110" y="35"/>
                  </a:lnTo>
                  <a:close/>
                  <a:moveTo>
                    <a:pt x="76" y="38"/>
                  </a:moveTo>
                  <a:cubicBezTo>
                    <a:pt x="110" y="38"/>
                    <a:pt x="110" y="38"/>
                    <a:pt x="110" y="38"/>
                  </a:cubicBezTo>
                  <a:cubicBezTo>
                    <a:pt x="110" y="46"/>
                    <a:pt x="110" y="46"/>
                    <a:pt x="110" y="46"/>
                  </a:cubicBezTo>
                  <a:cubicBezTo>
                    <a:pt x="76" y="46"/>
                    <a:pt x="76" y="46"/>
                    <a:pt x="76" y="46"/>
                  </a:cubicBezTo>
                  <a:lnTo>
                    <a:pt x="76" y="38"/>
                  </a:lnTo>
                  <a:close/>
                  <a:moveTo>
                    <a:pt x="76" y="50"/>
                  </a:moveTo>
                  <a:cubicBezTo>
                    <a:pt x="110" y="50"/>
                    <a:pt x="110" y="50"/>
                    <a:pt x="110" y="50"/>
                  </a:cubicBezTo>
                  <a:cubicBezTo>
                    <a:pt x="110" y="58"/>
                    <a:pt x="110" y="58"/>
                    <a:pt x="110" y="58"/>
                  </a:cubicBezTo>
                  <a:cubicBezTo>
                    <a:pt x="76" y="58"/>
                    <a:pt x="76" y="58"/>
                    <a:pt x="76" y="58"/>
                  </a:cubicBezTo>
                  <a:lnTo>
                    <a:pt x="76" y="50"/>
                  </a:lnTo>
                  <a:close/>
                  <a:moveTo>
                    <a:pt x="53" y="12"/>
                  </a:moveTo>
                  <a:cubicBezTo>
                    <a:pt x="10" y="12"/>
                    <a:pt x="10" y="12"/>
                    <a:pt x="10" y="12"/>
                  </a:cubicBezTo>
                  <a:cubicBezTo>
                    <a:pt x="10" y="63"/>
                    <a:pt x="10" y="63"/>
                    <a:pt x="10" y="63"/>
                  </a:cubicBezTo>
                  <a:cubicBezTo>
                    <a:pt x="53" y="63"/>
                    <a:pt x="53" y="63"/>
                    <a:pt x="53" y="63"/>
                  </a:cubicBezTo>
                  <a:lnTo>
                    <a:pt x="53" y="12"/>
                  </a:lnTo>
                  <a:close/>
                  <a:moveTo>
                    <a:pt x="45" y="55"/>
                  </a:moveTo>
                  <a:cubicBezTo>
                    <a:pt x="18" y="55"/>
                    <a:pt x="18" y="55"/>
                    <a:pt x="18" y="55"/>
                  </a:cubicBezTo>
                  <a:cubicBezTo>
                    <a:pt x="18" y="20"/>
                    <a:pt x="18" y="20"/>
                    <a:pt x="18" y="20"/>
                  </a:cubicBezTo>
                  <a:cubicBezTo>
                    <a:pt x="45" y="20"/>
                    <a:pt x="45" y="20"/>
                    <a:pt x="45" y="20"/>
                  </a:cubicBezTo>
                  <a:lnTo>
                    <a:pt x="45" y="5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52"/>
            <p:cNvSpPr>
              <a:spLocks noEditPoints="1"/>
            </p:cNvSpPr>
            <p:nvPr/>
          </p:nvSpPr>
          <p:spPr bwMode="auto">
            <a:xfrm>
              <a:off x="5744310" y="3157869"/>
              <a:ext cx="416583" cy="341095"/>
            </a:xfrm>
            <a:custGeom>
              <a:avLst/>
              <a:gdLst>
                <a:gd name="T0" fmla="*/ 79 w 126"/>
                <a:gd name="T1" fmla="*/ 1 h 103"/>
                <a:gd name="T2" fmla="*/ 79 w 126"/>
                <a:gd name="T3" fmla="*/ 12 h 103"/>
                <a:gd name="T4" fmla="*/ 63 w 126"/>
                <a:gd name="T5" fmla="*/ 0 h 103"/>
                <a:gd name="T6" fmla="*/ 0 w 126"/>
                <a:gd name="T7" fmla="*/ 47 h 103"/>
                <a:gd name="T8" fmla="*/ 20 w 126"/>
                <a:gd name="T9" fmla="*/ 47 h 103"/>
                <a:gd name="T10" fmla="*/ 20 w 126"/>
                <a:gd name="T11" fmla="*/ 103 h 103"/>
                <a:gd name="T12" fmla="*/ 106 w 126"/>
                <a:gd name="T13" fmla="*/ 103 h 103"/>
                <a:gd name="T14" fmla="*/ 106 w 126"/>
                <a:gd name="T15" fmla="*/ 47 h 103"/>
                <a:gd name="T16" fmla="*/ 126 w 126"/>
                <a:gd name="T17" fmla="*/ 47 h 103"/>
                <a:gd name="T18" fmla="*/ 99 w 126"/>
                <a:gd name="T19" fmla="*/ 27 h 103"/>
                <a:gd name="T20" fmla="*/ 99 w 126"/>
                <a:gd name="T21" fmla="*/ 1 h 103"/>
                <a:gd name="T22" fmla="*/ 79 w 126"/>
                <a:gd name="T23" fmla="*/ 1 h 103"/>
                <a:gd name="T24" fmla="*/ 87 w 126"/>
                <a:gd name="T25" fmla="*/ 9 h 103"/>
                <a:gd name="T26" fmla="*/ 91 w 126"/>
                <a:gd name="T27" fmla="*/ 9 h 103"/>
                <a:gd name="T28" fmla="*/ 91 w 126"/>
                <a:gd name="T29" fmla="*/ 21 h 103"/>
                <a:gd name="T30" fmla="*/ 87 w 126"/>
                <a:gd name="T31" fmla="*/ 18 h 103"/>
                <a:gd name="T32" fmla="*/ 87 w 126"/>
                <a:gd name="T33" fmla="*/ 9 h 103"/>
                <a:gd name="T34" fmla="*/ 69 w 126"/>
                <a:gd name="T35" fmla="*/ 95 h 103"/>
                <a:gd name="T36" fmla="*/ 57 w 126"/>
                <a:gd name="T37" fmla="*/ 95 h 103"/>
                <a:gd name="T38" fmla="*/ 57 w 126"/>
                <a:gd name="T39" fmla="*/ 81 h 103"/>
                <a:gd name="T40" fmla="*/ 63 w 126"/>
                <a:gd name="T41" fmla="*/ 75 h 103"/>
                <a:gd name="T42" fmla="*/ 69 w 126"/>
                <a:gd name="T43" fmla="*/ 81 h 103"/>
                <a:gd name="T44" fmla="*/ 69 w 126"/>
                <a:gd name="T45" fmla="*/ 95 h 103"/>
                <a:gd name="T46" fmla="*/ 98 w 126"/>
                <a:gd name="T47" fmla="*/ 95 h 103"/>
                <a:gd name="T48" fmla="*/ 77 w 126"/>
                <a:gd name="T49" fmla="*/ 95 h 103"/>
                <a:gd name="T50" fmla="*/ 77 w 126"/>
                <a:gd name="T51" fmla="*/ 81 h 103"/>
                <a:gd name="T52" fmla="*/ 63 w 126"/>
                <a:gd name="T53" fmla="*/ 67 h 103"/>
                <a:gd name="T54" fmla="*/ 49 w 126"/>
                <a:gd name="T55" fmla="*/ 81 h 103"/>
                <a:gd name="T56" fmla="*/ 49 w 126"/>
                <a:gd name="T57" fmla="*/ 95 h 103"/>
                <a:gd name="T58" fmla="*/ 28 w 126"/>
                <a:gd name="T59" fmla="*/ 95 h 103"/>
                <a:gd name="T60" fmla="*/ 28 w 126"/>
                <a:gd name="T61" fmla="*/ 47 h 103"/>
                <a:gd name="T62" fmla="*/ 98 w 126"/>
                <a:gd name="T63" fmla="*/ 47 h 103"/>
                <a:gd name="T64" fmla="*/ 98 w 126"/>
                <a:gd name="T65" fmla="*/ 95 h 103"/>
                <a:gd name="T66" fmla="*/ 102 w 126"/>
                <a:gd name="T67" fmla="*/ 39 h 103"/>
                <a:gd name="T68" fmla="*/ 24 w 126"/>
                <a:gd name="T69" fmla="*/ 39 h 103"/>
                <a:gd name="T70" fmla="*/ 63 w 126"/>
                <a:gd name="T71" fmla="*/ 10 h 103"/>
                <a:gd name="T72" fmla="*/ 102 w 126"/>
                <a:gd name="T73"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03">
                  <a:moveTo>
                    <a:pt x="79" y="1"/>
                  </a:moveTo>
                  <a:cubicBezTo>
                    <a:pt x="79" y="12"/>
                    <a:pt x="79" y="12"/>
                    <a:pt x="79" y="12"/>
                  </a:cubicBezTo>
                  <a:cubicBezTo>
                    <a:pt x="63" y="0"/>
                    <a:pt x="63" y="0"/>
                    <a:pt x="63" y="0"/>
                  </a:cubicBezTo>
                  <a:cubicBezTo>
                    <a:pt x="0" y="47"/>
                    <a:pt x="0" y="47"/>
                    <a:pt x="0" y="47"/>
                  </a:cubicBezTo>
                  <a:cubicBezTo>
                    <a:pt x="20" y="47"/>
                    <a:pt x="20" y="47"/>
                    <a:pt x="20" y="47"/>
                  </a:cubicBezTo>
                  <a:cubicBezTo>
                    <a:pt x="20" y="103"/>
                    <a:pt x="20" y="103"/>
                    <a:pt x="20" y="103"/>
                  </a:cubicBezTo>
                  <a:cubicBezTo>
                    <a:pt x="106" y="103"/>
                    <a:pt x="106" y="103"/>
                    <a:pt x="106" y="103"/>
                  </a:cubicBezTo>
                  <a:cubicBezTo>
                    <a:pt x="106" y="47"/>
                    <a:pt x="106" y="47"/>
                    <a:pt x="106" y="47"/>
                  </a:cubicBezTo>
                  <a:cubicBezTo>
                    <a:pt x="126" y="47"/>
                    <a:pt x="126" y="47"/>
                    <a:pt x="126" y="47"/>
                  </a:cubicBezTo>
                  <a:cubicBezTo>
                    <a:pt x="99" y="27"/>
                    <a:pt x="99" y="27"/>
                    <a:pt x="99" y="27"/>
                  </a:cubicBezTo>
                  <a:cubicBezTo>
                    <a:pt x="99" y="1"/>
                    <a:pt x="99" y="1"/>
                    <a:pt x="99" y="1"/>
                  </a:cubicBezTo>
                  <a:lnTo>
                    <a:pt x="79" y="1"/>
                  </a:lnTo>
                  <a:close/>
                  <a:moveTo>
                    <a:pt x="87" y="9"/>
                  </a:moveTo>
                  <a:cubicBezTo>
                    <a:pt x="91" y="9"/>
                    <a:pt x="91" y="9"/>
                    <a:pt x="91" y="9"/>
                  </a:cubicBezTo>
                  <a:cubicBezTo>
                    <a:pt x="91" y="21"/>
                    <a:pt x="91" y="21"/>
                    <a:pt x="91" y="21"/>
                  </a:cubicBezTo>
                  <a:cubicBezTo>
                    <a:pt x="87" y="18"/>
                    <a:pt x="87" y="18"/>
                    <a:pt x="87" y="18"/>
                  </a:cubicBezTo>
                  <a:lnTo>
                    <a:pt x="87" y="9"/>
                  </a:lnTo>
                  <a:close/>
                  <a:moveTo>
                    <a:pt x="69" y="95"/>
                  </a:moveTo>
                  <a:cubicBezTo>
                    <a:pt x="57" y="95"/>
                    <a:pt x="57" y="95"/>
                    <a:pt x="57" y="95"/>
                  </a:cubicBezTo>
                  <a:cubicBezTo>
                    <a:pt x="57" y="81"/>
                    <a:pt x="57" y="81"/>
                    <a:pt x="57" y="81"/>
                  </a:cubicBezTo>
                  <a:cubicBezTo>
                    <a:pt x="57" y="77"/>
                    <a:pt x="60" y="75"/>
                    <a:pt x="63" y="75"/>
                  </a:cubicBezTo>
                  <a:cubicBezTo>
                    <a:pt x="66" y="75"/>
                    <a:pt x="69" y="77"/>
                    <a:pt x="69" y="81"/>
                  </a:cubicBezTo>
                  <a:lnTo>
                    <a:pt x="69" y="95"/>
                  </a:lnTo>
                  <a:close/>
                  <a:moveTo>
                    <a:pt x="98" y="95"/>
                  </a:moveTo>
                  <a:cubicBezTo>
                    <a:pt x="77" y="95"/>
                    <a:pt x="77" y="95"/>
                    <a:pt x="77" y="95"/>
                  </a:cubicBezTo>
                  <a:cubicBezTo>
                    <a:pt x="77" y="81"/>
                    <a:pt x="77" y="81"/>
                    <a:pt x="77" y="81"/>
                  </a:cubicBezTo>
                  <a:cubicBezTo>
                    <a:pt x="77" y="73"/>
                    <a:pt x="71" y="67"/>
                    <a:pt x="63" y="67"/>
                  </a:cubicBezTo>
                  <a:cubicBezTo>
                    <a:pt x="56" y="67"/>
                    <a:pt x="49" y="73"/>
                    <a:pt x="49" y="81"/>
                  </a:cubicBezTo>
                  <a:cubicBezTo>
                    <a:pt x="49" y="95"/>
                    <a:pt x="49" y="95"/>
                    <a:pt x="49" y="95"/>
                  </a:cubicBezTo>
                  <a:cubicBezTo>
                    <a:pt x="28" y="95"/>
                    <a:pt x="28" y="95"/>
                    <a:pt x="28" y="95"/>
                  </a:cubicBezTo>
                  <a:cubicBezTo>
                    <a:pt x="28" y="47"/>
                    <a:pt x="28" y="47"/>
                    <a:pt x="28" y="47"/>
                  </a:cubicBezTo>
                  <a:cubicBezTo>
                    <a:pt x="98" y="47"/>
                    <a:pt x="98" y="47"/>
                    <a:pt x="98" y="47"/>
                  </a:cubicBezTo>
                  <a:lnTo>
                    <a:pt x="98" y="95"/>
                  </a:lnTo>
                  <a:close/>
                  <a:moveTo>
                    <a:pt x="102" y="39"/>
                  </a:moveTo>
                  <a:cubicBezTo>
                    <a:pt x="24" y="39"/>
                    <a:pt x="24" y="39"/>
                    <a:pt x="24" y="39"/>
                  </a:cubicBezTo>
                  <a:cubicBezTo>
                    <a:pt x="63" y="10"/>
                    <a:pt x="63" y="10"/>
                    <a:pt x="63" y="10"/>
                  </a:cubicBezTo>
                  <a:lnTo>
                    <a:pt x="102" y="3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4855706" y="3273897"/>
              <a:ext cx="413787" cy="225067"/>
            </a:xfrm>
            <a:custGeom>
              <a:avLst/>
              <a:gdLst>
                <a:gd name="T0" fmla="*/ 284 w 296"/>
                <a:gd name="T1" fmla="*/ 161 h 161"/>
                <a:gd name="T2" fmla="*/ 296 w 296"/>
                <a:gd name="T3" fmla="*/ 147 h 161"/>
                <a:gd name="T4" fmla="*/ 149 w 296"/>
                <a:gd name="T5" fmla="*/ 0 h 161"/>
                <a:gd name="T6" fmla="*/ 0 w 296"/>
                <a:gd name="T7" fmla="*/ 147 h 161"/>
                <a:gd name="T8" fmla="*/ 12 w 296"/>
                <a:gd name="T9" fmla="*/ 161 h 161"/>
                <a:gd name="T10" fmla="*/ 149 w 296"/>
                <a:gd name="T11" fmla="*/ 26 h 161"/>
                <a:gd name="T12" fmla="*/ 284 w 296"/>
                <a:gd name="T13" fmla="*/ 161 h 161"/>
              </a:gdLst>
              <a:ahLst/>
              <a:cxnLst>
                <a:cxn ang="0">
                  <a:pos x="T0" y="T1"/>
                </a:cxn>
                <a:cxn ang="0">
                  <a:pos x="T2" y="T3"/>
                </a:cxn>
                <a:cxn ang="0">
                  <a:pos x="T4" y="T5"/>
                </a:cxn>
                <a:cxn ang="0">
                  <a:pos x="T6" y="T7"/>
                </a:cxn>
                <a:cxn ang="0">
                  <a:pos x="T8" y="T9"/>
                </a:cxn>
                <a:cxn ang="0">
                  <a:pos x="T10" y="T11"/>
                </a:cxn>
                <a:cxn ang="0">
                  <a:pos x="T12" y="T13"/>
                </a:cxn>
              </a:cxnLst>
              <a:rect l="0" t="0" r="r" b="b"/>
              <a:pathLst>
                <a:path w="296" h="161">
                  <a:moveTo>
                    <a:pt x="284" y="161"/>
                  </a:moveTo>
                  <a:lnTo>
                    <a:pt x="296" y="147"/>
                  </a:lnTo>
                  <a:lnTo>
                    <a:pt x="149" y="0"/>
                  </a:lnTo>
                  <a:lnTo>
                    <a:pt x="0" y="147"/>
                  </a:lnTo>
                  <a:lnTo>
                    <a:pt x="12" y="161"/>
                  </a:lnTo>
                  <a:lnTo>
                    <a:pt x="149" y="26"/>
                  </a:lnTo>
                  <a:lnTo>
                    <a:pt x="284" y="16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noEditPoints="1"/>
            </p:cNvSpPr>
            <p:nvPr/>
          </p:nvSpPr>
          <p:spPr bwMode="auto">
            <a:xfrm>
              <a:off x="3954271" y="3180236"/>
              <a:ext cx="369053" cy="318728"/>
            </a:xfrm>
            <a:custGeom>
              <a:avLst/>
              <a:gdLst>
                <a:gd name="T0" fmla="*/ 0 w 264"/>
                <a:gd name="T1" fmla="*/ 19 h 228"/>
                <a:gd name="T2" fmla="*/ 0 w 264"/>
                <a:gd name="T3" fmla="*/ 209 h 228"/>
                <a:gd name="T4" fmla="*/ 0 w 264"/>
                <a:gd name="T5" fmla="*/ 218 h 228"/>
                <a:gd name="T6" fmla="*/ 0 w 264"/>
                <a:gd name="T7" fmla="*/ 228 h 228"/>
                <a:gd name="T8" fmla="*/ 245 w 264"/>
                <a:gd name="T9" fmla="*/ 228 h 228"/>
                <a:gd name="T10" fmla="*/ 264 w 264"/>
                <a:gd name="T11" fmla="*/ 228 h 228"/>
                <a:gd name="T12" fmla="*/ 264 w 264"/>
                <a:gd name="T13" fmla="*/ 209 h 228"/>
                <a:gd name="T14" fmla="*/ 264 w 264"/>
                <a:gd name="T15" fmla="*/ 19 h 228"/>
                <a:gd name="T16" fmla="*/ 264 w 264"/>
                <a:gd name="T17" fmla="*/ 10 h 228"/>
                <a:gd name="T18" fmla="*/ 264 w 264"/>
                <a:gd name="T19" fmla="*/ 0 h 228"/>
                <a:gd name="T20" fmla="*/ 0 w 264"/>
                <a:gd name="T21" fmla="*/ 0 h 228"/>
                <a:gd name="T22" fmla="*/ 0 w 264"/>
                <a:gd name="T23" fmla="*/ 10 h 228"/>
                <a:gd name="T24" fmla="*/ 0 w 264"/>
                <a:gd name="T25" fmla="*/ 19 h 228"/>
                <a:gd name="T26" fmla="*/ 18 w 264"/>
                <a:gd name="T27" fmla="*/ 19 h 228"/>
                <a:gd name="T28" fmla="*/ 245 w 264"/>
                <a:gd name="T29" fmla="*/ 19 h 228"/>
                <a:gd name="T30" fmla="*/ 245 w 264"/>
                <a:gd name="T31" fmla="*/ 95 h 228"/>
                <a:gd name="T32" fmla="*/ 231 w 264"/>
                <a:gd name="T33" fmla="*/ 95 h 228"/>
                <a:gd name="T34" fmla="*/ 198 w 264"/>
                <a:gd name="T35" fmla="*/ 64 h 228"/>
                <a:gd name="T36" fmla="*/ 122 w 264"/>
                <a:gd name="T37" fmla="*/ 140 h 228"/>
                <a:gd name="T38" fmla="*/ 56 w 264"/>
                <a:gd name="T39" fmla="*/ 74 h 228"/>
                <a:gd name="T40" fmla="*/ 35 w 264"/>
                <a:gd name="T41" fmla="*/ 95 h 228"/>
                <a:gd name="T42" fmla="*/ 18 w 264"/>
                <a:gd name="T43" fmla="*/ 95 h 228"/>
                <a:gd name="T44" fmla="*/ 18 w 264"/>
                <a:gd name="T45" fmla="*/ 19 h 228"/>
                <a:gd name="T46" fmla="*/ 18 w 264"/>
                <a:gd name="T47" fmla="*/ 190 h 228"/>
                <a:gd name="T48" fmla="*/ 18 w 264"/>
                <a:gd name="T49" fmla="*/ 171 h 228"/>
                <a:gd name="T50" fmla="*/ 18 w 264"/>
                <a:gd name="T51" fmla="*/ 114 h 228"/>
                <a:gd name="T52" fmla="*/ 42 w 264"/>
                <a:gd name="T53" fmla="*/ 114 h 228"/>
                <a:gd name="T54" fmla="*/ 56 w 264"/>
                <a:gd name="T55" fmla="*/ 100 h 228"/>
                <a:gd name="T56" fmla="*/ 122 w 264"/>
                <a:gd name="T57" fmla="*/ 166 h 228"/>
                <a:gd name="T58" fmla="*/ 198 w 264"/>
                <a:gd name="T59" fmla="*/ 90 h 228"/>
                <a:gd name="T60" fmla="*/ 224 w 264"/>
                <a:gd name="T61" fmla="*/ 114 h 228"/>
                <a:gd name="T62" fmla="*/ 245 w 264"/>
                <a:gd name="T63" fmla="*/ 114 h 228"/>
                <a:gd name="T64" fmla="*/ 245 w 264"/>
                <a:gd name="T65" fmla="*/ 171 h 228"/>
                <a:gd name="T66" fmla="*/ 245 w 264"/>
                <a:gd name="T67" fmla="*/ 190 h 228"/>
                <a:gd name="T68" fmla="*/ 245 w 264"/>
                <a:gd name="T69" fmla="*/ 209 h 228"/>
                <a:gd name="T70" fmla="*/ 18 w 264"/>
                <a:gd name="T71" fmla="*/ 209 h 228"/>
                <a:gd name="T72" fmla="*/ 18 w 264"/>
                <a:gd name="T73"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228">
                  <a:moveTo>
                    <a:pt x="0" y="19"/>
                  </a:moveTo>
                  <a:lnTo>
                    <a:pt x="0" y="209"/>
                  </a:lnTo>
                  <a:lnTo>
                    <a:pt x="0" y="218"/>
                  </a:lnTo>
                  <a:lnTo>
                    <a:pt x="0" y="228"/>
                  </a:lnTo>
                  <a:lnTo>
                    <a:pt x="245" y="228"/>
                  </a:lnTo>
                  <a:lnTo>
                    <a:pt x="264" y="228"/>
                  </a:lnTo>
                  <a:lnTo>
                    <a:pt x="264" y="209"/>
                  </a:lnTo>
                  <a:lnTo>
                    <a:pt x="264" y="19"/>
                  </a:lnTo>
                  <a:lnTo>
                    <a:pt x="264" y="10"/>
                  </a:lnTo>
                  <a:lnTo>
                    <a:pt x="264" y="0"/>
                  </a:lnTo>
                  <a:lnTo>
                    <a:pt x="0" y="0"/>
                  </a:lnTo>
                  <a:lnTo>
                    <a:pt x="0" y="10"/>
                  </a:lnTo>
                  <a:lnTo>
                    <a:pt x="0" y="19"/>
                  </a:lnTo>
                  <a:close/>
                  <a:moveTo>
                    <a:pt x="18" y="19"/>
                  </a:moveTo>
                  <a:lnTo>
                    <a:pt x="245" y="19"/>
                  </a:lnTo>
                  <a:lnTo>
                    <a:pt x="245" y="95"/>
                  </a:lnTo>
                  <a:lnTo>
                    <a:pt x="231" y="95"/>
                  </a:lnTo>
                  <a:lnTo>
                    <a:pt x="198" y="64"/>
                  </a:lnTo>
                  <a:lnTo>
                    <a:pt x="122" y="140"/>
                  </a:lnTo>
                  <a:lnTo>
                    <a:pt x="56" y="74"/>
                  </a:lnTo>
                  <a:lnTo>
                    <a:pt x="35" y="95"/>
                  </a:lnTo>
                  <a:lnTo>
                    <a:pt x="18" y="95"/>
                  </a:lnTo>
                  <a:lnTo>
                    <a:pt x="18" y="19"/>
                  </a:lnTo>
                  <a:close/>
                  <a:moveTo>
                    <a:pt x="18" y="190"/>
                  </a:moveTo>
                  <a:lnTo>
                    <a:pt x="18" y="171"/>
                  </a:lnTo>
                  <a:lnTo>
                    <a:pt x="18" y="114"/>
                  </a:lnTo>
                  <a:lnTo>
                    <a:pt x="42" y="114"/>
                  </a:lnTo>
                  <a:lnTo>
                    <a:pt x="56" y="100"/>
                  </a:lnTo>
                  <a:lnTo>
                    <a:pt x="122" y="166"/>
                  </a:lnTo>
                  <a:lnTo>
                    <a:pt x="198" y="90"/>
                  </a:lnTo>
                  <a:lnTo>
                    <a:pt x="224" y="114"/>
                  </a:lnTo>
                  <a:lnTo>
                    <a:pt x="245" y="114"/>
                  </a:lnTo>
                  <a:lnTo>
                    <a:pt x="245" y="171"/>
                  </a:lnTo>
                  <a:lnTo>
                    <a:pt x="245" y="190"/>
                  </a:lnTo>
                  <a:lnTo>
                    <a:pt x="245" y="209"/>
                  </a:lnTo>
                  <a:lnTo>
                    <a:pt x="18" y="209"/>
                  </a:lnTo>
                  <a:lnTo>
                    <a:pt x="18" y="19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noEditPoints="1"/>
            </p:cNvSpPr>
            <p:nvPr/>
          </p:nvSpPr>
          <p:spPr bwMode="auto">
            <a:xfrm>
              <a:off x="2106076" y="3217980"/>
              <a:ext cx="423573" cy="280984"/>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noEditPoints="1"/>
            </p:cNvSpPr>
            <p:nvPr/>
          </p:nvSpPr>
          <p:spPr bwMode="auto">
            <a:xfrm>
              <a:off x="1332451" y="3139696"/>
              <a:ext cx="273994" cy="359268"/>
            </a:xfrm>
            <a:custGeom>
              <a:avLst/>
              <a:gdLst>
                <a:gd name="T0" fmla="*/ 62 w 83"/>
                <a:gd name="T1" fmla="*/ 44 h 109"/>
                <a:gd name="T2" fmla="*/ 62 w 83"/>
                <a:gd name="T3" fmla="*/ 19 h 109"/>
                <a:gd name="T4" fmla="*/ 70 w 83"/>
                <a:gd name="T5" fmla="*/ 8 h 109"/>
                <a:gd name="T6" fmla="*/ 73 w 83"/>
                <a:gd name="T7" fmla="*/ 0 h 109"/>
                <a:gd name="T8" fmla="*/ 10 w 83"/>
                <a:gd name="T9" fmla="*/ 0 h 109"/>
                <a:gd name="T10" fmla="*/ 12 w 83"/>
                <a:gd name="T11" fmla="*/ 8 h 109"/>
                <a:gd name="T12" fmla="*/ 21 w 83"/>
                <a:gd name="T13" fmla="*/ 19 h 109"/>
                <a:gd name="T14" fmla="*/ 21 w 83"/>
                <a:gd name="T15" fmla="*/ 44 h 109"/>
                <a:gd name="T16" fmla="*/ 4 w 83"/>
                <a:gd name="T17" fmla="*/ 57 h 109"/>
                <a:gd name="T18" fmla="*/ 0 w 83"/>
                <a:gd name="T19" fmla="*/ 64 h 109"/>
                <a:gd name="T20" fmla="*/ 37 w 83"/>
                <a:gd name="T21" fmla="*/ 64 h 109"/>
                <a:gd name="T22" fmla="*/ 37 w 83"/>
                <a:gd name="T23" fmla="*/ 109 h 109"/>
                <a:gd name="T24" fmla="*/ 45 w 83"/>
                <a:gd name="T25" fmla="*/ 109 h 109"/>
                <a:gd name="T26" fmla="*/ 45 w 83"/>
                <a:gd name="T27" fmla="*/ 64 h 109"/>
                <a:gd name="T28" fmla="*/ 83 w 83"/>
                <a:gd name="T29" fmla="*/ 64 h 109"/>
                <a:gd name="T30" fmla="*/ 78 w 83"/>
                <a:gd name="T31" fmla="*/ 57 h 109"/>
                <a:gd name="T32" fmla="*/ 62 w 83"/>
                <a:gd name="T33" fmla="*/ 44 h 109"/>
                <a:gd name="T34" fmla="*/ 62 w 83"/>
                <a:gd name="T35" fmla="*/ 8 h 109"/>
                <a:gd name="T36" fmla="*/ 56 w 83"/>
                <a:gd name="T37" fmla="*/ 13 h 109"/>
                <a:gd name="T38" fmla="*/ 27 w 83"/>
                <a:gd name="T39" fmla="*/ 13 h 109"/>
                <a:gd name="T40" fmla="*/ 21 w 83"/>
                <a:gd name="T41" fmla="*/ 8 h 109"/>
                <a:gd name="T42" fmla="*/ 62 w 83"/>
                <a:gd name="T43" fmla="*/ 8 h 109"/>
                <a:gd name="T44" fmla="*/ 54 w 83"/>
                <a:gd name="T45" fmla="*/ 21 h 109"/>
                <a:gd name="T46" fmla="*/ 54 w 83"/>
                <a:gd name="T47" fmla="*/ 44 h 109"/>
                <a:gd name="T48" fmla="*/ 29 w 83"/>
                <a:gd name="T49" fmla="*/ 44 h 109"/>
                <a:gd name="T50" fmla="*/ 29 w 83"/>
                <a:gd name="T51" fmla="*/ 21 h 109"/>
                <a:gd name="T52" fmla="*/ 54 w 83"/>
                <a:gd name="T53" fmla="*/ 21 h 109"/>
                <a:gd name="T54" fmla="*/ 17 w 83"/>
                <a:gd name="T55" fmla="*/ 56 h 109"/>
                <a:gd name="T56" fmla="*/ 22 w 83"/>
                <a:gd name="T57" fmla="*/ 52 h 109"/>
                <a:gd name="T58" fmla="*/ 60 w 83"/>
                <a:gd name="T59" fmla="*/ 52 h 109"/>
                <a:gd name="T60" fmla="*/ 66 w 83"/>
                <a:gd name="T61" fmla="*/ 56 h 109"/>
                <a:gd name="T62" fmla="*/ 17 w 83"/>
                <a:gd name="T63"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109">
                  <a:moveTo>
                    <a:pt x="62" y="44"/>
                  </a:moveTo>
                  <a:cubicBezTo>
                    <a:pt x="62" y="19"/>
                    <a:pt x="62" y="19"/>
                    <a:pt x="62" y="19"/>
                  </a:cubicBezTo>
                  <a:cubicBezTo>
                    <a:pt x="66" y="17"/>
                    <a:pt x="69" y="13"/>
                    <a:pt x="70" y="8"/>
                  </a:cubicBezTo>
                  <a:cubicBezTo>
                    <a:pt x="73" y="0"/>
                    <a:pt x="73" y="0"/>
                    <a:pt x="73" y="0"/>
                  </a:cubicBezTo>
                  <a:cubicBezTo>
                    <a:pt x="10" y="0"/>
                    <a:pt x="10" y="0"/>
                    <a:pt x="10" y="0"/>
                  </a:cubicBezTo>
                  <a:cubicBezTo>
                    <a:pt x="12" y="8"/>
                    <a:pt x="12" y="8"/>
                    <a:pt x="12" y="8"/>
                  </a:cubicBezTo>
                  <a:cubicBezTo>
                    <a:pt x="14" y="13"/>
                    <a:pt x="17" y="17"/>
                    <a:pt x="21" y="19"/>
                  </a:cubicBezTo>
                  <a:cubicBezTo>
                    <a:pt x="21" y="44"/>
                    <a:pt x="21" y="44"/>
                    <a:pt x="21" y="44"/>
                  </a:cubicBezTo>
                  <a:cubicBezTo>
                    <a:pt x="14" y="46"/>
                    <a:pt x="7" y="55"/>
                    <a:pt x="4" y="57"/>
                  </a:cubicBezTo>
                  <a:cubicBezTo>
                    <a:pt x="0" y="64"/>
                    <a:pt x="0" y="64"/>
                    <a:pt x="0" y="64"/>
                  </a:cubicBezTo>
                  <a:cubicBezTo>
                    <a:pt x="37" y="64"/>
                    <a:pt x="37" y="64"/>
                    <a:pt x="37" y="64"/>
                  </a:cubicBezTo>
                  <a:cubicBezTo>
                    <a:pt x="37" y="109"/>
                    <a:pt x="37" y="109"/>
                    <a:pt x="37" y="109"/>
                  </a:cubicBezTo>
                  <a:cubicBezTo>
                    <a:pt x="45" y="109"/>
                    <a:pt x="45" y="109"/>
                    <a:pt x="45" y="109"/>
                  </a:cubicBezTo>
                  <a:cubicBezTo>
                    <a:pt x="45" y="64"/>
                    <a:pt x="45" y="64"/>
                    <a:pt x="45" y="64"/>
                  </a:cubicBezTo>
                  <a:cubicBezTo>
                    <a:pt x="83" y="64"/>
                    <a:pt x="83" y="64"/>
                    <a:pt x="83" y="64"/>
                  </a:cubicBezTo>
                  <a:cubicBezTo>
                    <a:pt x="78" y="57"/>
                    <a:pt x="78" y="57"/>
                    <a:pt x="78" y="57"/>
                  </a:cubicBezTo>
                  <a:cubicBezTo>
                    <a:pt x="76" y="55"/>
                    <a:pt x="69" y="46"/>
                    <a:pt x="62" y="44"/>
                  </a:cubicBezTo>
                  <a:close/>
                  <a:moveTo>
                    <a:pt x="62" y="8"/>
                  </a:moveTo>
                  <a:cubicBezTo>
                    <a:pt x="60" y="11"/>
                    <a:pt x="58" y="13"/>
                    <a:pt x="56" y="13"/>
                  </a:cubicBezTo>
                  <a:cubicBezTo>
                    <a:pt x="27" y="13"/>
                    <a:pt x="27" y="13"/>
                    <a:pt x="27" y="13"/>
                  </a:cubicBezTo>
                  <a:cubicBezTo>
                    <a:pt x="25" y="13"/>
                    <a:pt x="23" y="11"/>
                    <a:pt x="21" y="8"/>
                  </a:cubicBezTo>
                  <a:lnTo>
                    <a:pt x="62" y="8"/>
                  </a:lnTo>
                  <a:close/>
                  <a:moveTo>
                    <a:pt x="54" y="21"/>
                  </a:moveTo>
                  <a:cubicBezTo>
                    <a:pt x="54" y="44"/>
                    <a:pt x="54" y="44"/>
                    <a:pt x="54" y="44"/>
                  </a:cubicBezTo>
                  <a:cubicBezTo>
                    <a:pt x="29" y="44"/>
                    <a:pt x="29" y="44"/>
                    <a:pt x="29" y="44"/>
                  </a:cubicBezTo>
                  <a:cubicBezTo>
                    <a:pt x="29" y="21"/>
                    <a:pt x="29" y="21"/>
                    <a:pt x="29" y="21"/>
                  </a:cubicBezTo>
                  <a:lnTo>
                    <a:pt x="54" y="21"/>
                  </a:lnTo>
                  <a:close/>
                  <a:moveTo>
                    <a:pt x="17" y="56"/>
                  </a:moveTo>
                  <a:cubicBezTo>
                    <a:pt x="19" y="54"/>
                    <a:pt x="21" y="52"/>
                    <a:pt x="22" y="52"/>
                  </a:cubicBezTo>
                  <a:cubicBezTo>
                    <a:pt x="60" y="52"/>
                    <a:pt x="60" y="52"/>
                    <a:pt x="60" y="52"/>
                  </a:cubicBezTo>
                  <a:cubicBezTo>
                    <a:pt x="62" y="52"/>
                    <a:pt x="64" y="54"/>
                    <a:pt x="66" y="56"/>
                  </a:cubicBezTo>
                  <a:lnTo>
                    <a:pt x="17" y="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noEditPoints="1"/>
            </p:cNvSpPr>
            <p:nvPr/>
          </p:nvSpPr>
          <p:spPr bwMode="auto">
            <a:xfrm>
              <a:off x="3048229" y="3198813"/>
              <a:ext cx="369700" cy="300151"/>
            </a:xfrm>
            <a:custGeom>
              <a:avLst/>
              <a:gdLst>
                <a:gd name="T0" fmla="*/ 303 w 303"/>
                <a:gd name="T1" fmla="*/ 246 h 246"/>
                <a:gd name="T2" fmla="*/ 0 w 303"/>
                <a:gd name="T3" fmla="*/ 0 h 246"/>
                <a:gd name="T4" fmla="*/ 19 w 303"/>
                <a:gd name="T5" fmla="*/ 19 h 246"/>
                <a:gd name="T6" fmla="*/ 38 w 303"/>
                <a:gd name="T7" fmla="*/ 38 h 246"/>
                <a:gd name="T8" fmla="*/ 57 w 303"/>
                <a:gd name="T9" fmla="*/ 19 h 246"/>
                <a:gd name="T10" fmla="*/ 246 w 303"/>
                <a:gd name="T11" fmla="*/ 38 h 246"/>
                <a:gd name="T12" fmla="*/ 265 w 303"/>
                <a:gd name="T13" fmla="*/ 19 h 246"/>
                <a:gd name="T14" fmla="*/ 284 w 303"/>
                <a:gd name="T15" fmla="*/ 227 h 246"/>
                <a:gd name="T16" fmla="*/ 19 w 303"/>
                <a:gd name="T17" fmla="*/ 19 h 246"/>
                <a:gd name="T18" fmla="*/ 57 w 303"/>
                <a:gd name="T19" fmla="*/ 57 h 246"/>
                <a:gd name="T20" fmla="*/ 38 w 303"/>
                <a:gd name="T21" fmla="*/ 76 h 246"/>
                <a:gd name="T22" fmla="*/ 38 w 303"/>
                <a:gd name="T23" fmla="*/ 95 h 246"/>
                <a:gd name="T24" fmla="*/ 57 w 303"/>
                <a:gd name="T25" fmla="*/ 114 h 246"/>
                <a:gd name="T26" fmla="*/ 38 w 303"/>
                <a:gd name="T27" fmla="*/ 95 h 246"/>
                <a:gd name="T28" fmla="*/ 57 w 303"/>
                <a:gd name="T29" fmla="*/ 132 h 246"/>
                <a:gd name="T30" fmla="*/ 38 w 303"/>
                <a:gd name="T31" fmla="*/ 151 h 246"/>
                <a:gd name="T32" fmla="*/ 38 w 303"/>
                <a:gd name="T33" fmla="*/ 170 h 246"/>
                <a:gd name="T34" fmla="*/ 57 w 303"/>
                <a:gd name="T35" fmla="*/ 189 h 246"/>
                <a:gd name="T36" fmla="*/ 38 w 303"/>
                <a:gd name="T37" fmla="*/ 170 h 246"/>
                <a:gd name="T38" fmla="*/ 57 w 303"/>
                <a:gd name="T39" fmla="*/ 208 h 246"/>
                <a:gd name="T40" fmla="*/ 38 w 303"/>
                <a:gd name="T41" fmla="*/ 227 h 246"/>
                <a:gd name="T42" fmla="*/ 246 w 303"/>
                <a:gd name="T43" fmla="*/ 57 h 246"/>
                <a:gd name="T44" fmla="*/ 265 w 303"/>
                <a:gd name="T45" fmla="*/ 76 h 246"/>
                <a:gd name="T46" fmla="*/ 246 w 303"/>
                <a:gd name="T47" fmla="*/ 57 h 246"/>
                <a:gd name="T48" fmla="*/ 265 w 303"/>
                <a:gd name="T49" fmla="*/ 95 h 246"/>
                <a:gd name="T50" fmla="*/ 246 w 303"/>
                <a:gd name="T51" fmla="*/ 114 h 246"/>
                <a:gd name="T52" fmla="*/ 246 w 303"/>
                <a:gd name="T53" fmla="*/ 132 h 246"/>
                <a:gd name="T54" fmla="*/ 265 w 303"/>
                <a:gd name="T55" fmla="*/ 151 h 246"/>
                <a:gd name="T56" fmla="*/ 246 w 303"/>
                <a:gd name="T57" fmla="*/ 132 h 246"/>
                <a:gd name="T58" fmla="*/ 265 w 303"/>
                <a:gd name="T59" fmla="*/ 170 h 246"/>
                <a:gd name="T60" fmla="*/ 246 w 303"/>
                <a:gd name="T61" fmla="*/ 189 h 246"/>
                <a:gd name="T62" fmla="*/ 246 w 303"/>
                <a:gd name="T63" fmla="*/ 208 h 246"/>
                <a:gd name="T64" fmla="*/ 265 w 303"/>
                <a:gd name="T65" fmla="*/ 227 h 246"/>
                <a:gd name="T66" fmla="*/ 246 w 303"/>
                <a:gd name="T67" fmla="*/ 20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246">
                  <a:moveTo>
                    <a:pt x="0" y="246"/>
                  </a:moveTo>
                  <a:lnTo>
                    <a:pt x="303" y="246"/>
                  </a:lnTo>
                  <a:lnTo>
                    <a:pt x="303" y="0"/>
                  </a:lnTo>
                  <a:lnTo>
                    <a:pt x="0" y="0"/>
                  </a:lnTo>
                  <a:lnTo>
                    <a:pt x="0" y="246"/>
                  </a:lnTo>
                  <a:close/>
                  <a:moveTo>
                    <a:pt x="19" y="19"/>
                  </a:moveTo>
                  <a:lnTo>
                    <a:pt x="38" y="19"/>
                  </a:lnTo>
                  <a:lnTo>
                    <a:pt x="38" y="38"/>
                  </a:lnTo>
                  <a:lnTo>
                    <a:pt x="57" y="38"/>
                  </a:lnTo>
                  <a:lnTo>
                    <a:pt x="57" y="19"/>
                  </a:lnTo>
                  <a:lnTo>
                    <a:pt x="246" y="19"/>
                  </a:lnTo>
                  <a:lnTo>
                    <a:pt x="246" y="38"/>
                  </a:lnTo>
                  <a:lnTo>
                    <a:pt x="265" y="38"/>
                  </a:lnTo>
                  <a:lnTo>
                    <a:pt x="265" y="19"/>
                  </a:lnTo>
                  <a:lnTo>
                    <a:pt x="284" y="19"/>
                  </a:lnTo>
                  <a:lnTo>
                    <a:pt x="284" y="227"/>
                  </a:lnTo>
                  <a:lnTo>
                    <a:pt x="19" y="227"/>
                  </a:lnTo>
                  <a:lnTo>
                    <a:pt x="19" y="19"/>
                  </a:lnTo>
                  <a:close/>
                  <a:moveTo>
                    <a:pt x="38" y="57"/>
                  </a:moveTo>
                  <a:lnTo>
                    <a:pt x="57" y="57"/>
                  </a:lnTo>
                  <a:lnTo>
                    <a:pt x="57" y="76"/>
                  </a:lnTo>
                  <a:lnTo>
                    <a:pt x="38" y="76"/>
                  </a:lnTo>
                  <a:lnTo>
                    <a:pt x="38" y="57"/>
                  </a:lnTo>
                  <a:close/>
                  <a:moveTo>
                    <a:pt x="38" y="95"/>
                  </a:moveTo>
                  <a:lnTo>
                    <a:pt x="57" y="95"/>
                  </a:lnTo>
                  <a:lnTo>
                    <a:pt x="57" y="114"/>
                  </a:lnTo>
                  <a:lnTo>
                    <a:pt x="38" y="114"/>
                  </a:lnTo>
                  <a:lnTo>
                    <a:pt x="38" y="95"/>
                  </a:lnTo>
                  <a:close/>
                  <a:moveTo>
                    <a:pt x="38" y="132"/>
                  </a:moveTo>
                  <a:lnTo>
                    <a:pt x="57" y="132"/>
                  </a:lnTo>
                  <a:lnTo>
                    <a:pt x="57" y="151"/>
                  </a:lnTo>
                  <a:lnTo>
                    <a:pt x="38" y="151"/>
                  </a:lnTo>
                  <a:lnTo>
                    <a:pt x="38" y="132"/>
                  </a:lnTo>
                  <a:close/>
                  <a:moveTo>
                    <a:pt x="38" y="170"/>
                  </a:moveTo>
                  <a:lnTo>
                    <a:pt x="57" y="170"/>
                  </a:lnTo>
                  <a:lnTo>
                    <a:pt x="57" y="189"/>
                  </a:lnTo>
                  <a:lnTo>
                    <a:pt x="38" y="189"/>
                  </a:lnTo>
                  <a:lnTo>
                    <a:pt x="38" y="170"/>
                  </a:lnTo>
                  <a:close/>
                  <a:moveTo>
                    <a:pt x="38" y="208"/>
                  </a:moveTo>
                  <a:lnTo>
                    <a:pt x="57" y="208"/>
                  </a:lnTo>
                  <a:lnTo>
                    <a:pt x="57" y="227"/>
                  </a:lnTo>
                  <a:lnTo>
                    <a:pt x="38" y="227"/>
                  </a:lnTo>
                  <a:lnTo>
                    <a:pt x="38" y="208"/>
                  </a:lnTo>
                  <a:close/>
                  <a:moveTo>
                    <a:pt x="246" y="57"/>
                  </a:moveTo>
                  <a:lnTo>
                    <a:pt x="265" y="57"/>
                  </a:lnTo>
                  <a:lnTo>
                    <a:pt x="265" y="76"/>
                  </a:lnTo>
                  <a:lnTo>
                    <a:pt x="246" y="76"/>
                  </a:lnTo>
                  <a:lnTo>
                    <a:pt x="246" y="57"/>
                  </a:lnTo>
                  <a:close/>
                  <a:moveTo>
                    <a:pt x="246" y="95"/>
                  </a:moveTo>
                  <a:lnTo>
                    <a:pt x="265" y="95"/>
                  </a:lnTo>
                  <a:lnTo>
                    <a:pt x="265" y="114"/>
                  </a:lnTo>
                  <a:lnTo>
                    <a:pt x="246" y="114"/>
                  </a:lnTo>
                  <a:lnTo>
                    <a:pt x="246" y="95"/>
                  </a:lnTo>
                  <a:close/>
                  <a:moveTo>
                    <a:pt x="246" y="132"/>
                  </a:moveTo>
                  <a:lnTo>
                    <a:pt x="265" y="132"/>
                  </a:lnTo>
                  <a:lnTo>
                    <a:pt x="265" y="151"/>
                  </a:lnTo>
                  <a:lnTo>
                    <a:pt x="246" y="151"/>
                  </a:lnTo>
                  <a:lnTo>
                    <a:pt x="246" y="132"/>
                  </a:lnTo>
                  <a:close/>
                  <a:moveTo>
                    <a:pt x="246" y="170"/>
                  </a:moveTo>
                  <a:lnTo>
                    <a:pt x="265" y="170"/>
                  </a:lnTo>
                  <a:lnTo>
                    <a:pt x="265" y="189"/>
                  </a:lnTo>
                  <a:lnTo>
                    <a:pt x="246" y="189"/>
                  </a:lnTo>
                  <a:lnTo>
                    <a:pt x="246" y="170"/>
                  </a:lnTo>
                  <a:close/>
                  <a:moveTo>
                    <a:pt x="246" y="208"/>
                  </a:moveTo>
                  <a:lnTo>
                    <a:pt x="265" y="208"/>
                  </a:lnTo>
                  <a:lnTo>
                    <a:pt x="265" y="227"/>
                  </a:lnTo>
                  <a:lnTo>
                    <a:pt x="246" y="227"/>
                  </a:lnTo>
                  <a:lnTo>
                    <a:pt x="246" y="2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315"/>
            <p:cNvSpPr>
              <a:spLocks noEditPoints="1"/>
            </p:cNvSpPr>
            <p:nvPr/>
          </p:nvSpPr>
          <p:spPr bwMode="auto">
            <a:xfrm>
              <a:off x="443490" y="3194215"/>
              <a:ext cx="415185" cy="304749"/>
            </a:xfrm>
            <a:custGeom>
              <a:avLst/>
              <a:gdLst>
                <a:gd name="T0" fmla="*/ 0 w 123"/>
                <a:gd name="T1" fmla="*/ 0 h 89"/>
                <a:gd name="T2" fmla="*/ 0 w 123"/>
                <a:gd name="T3" fmla="*/ 75 h 89"/>
                <a:gd name="T4" fmla="*/ 14 w 123"/>
                <a:gd name="T5" fmla="*/ 89 h 89"/>
                <a:gd name="T6" fmla="*/ 110 w 123"/>
                <a:gd name="T7" fmla="*/ 89 h 89"/>
                <a:gd name="T8" fmla="*/ 123 w 123"/>
                <a:gd name="T9" fmla="*/ 75 h 89"/>
                <a:gd name="T10" fmla="*/ 123 w 123"/>
                <a:gd name="T11" fmla="*/ 14 h 89"/>
                <a:gd name="T12" fmla="*/ 110 w 123"/>
                <a:gd name="T13" fmla="*/ 14 h 89"/>
                <a:gd name="T14" fmla="*/ 110 w 123"/>
                <a:gd name="T15" fmla="*/ 0 h 89"/>
                <a:gd name="T16" fmla="*/ 0 w 123"/>
                <a:gd name="T17" fmla="*/ 0 h 89"/>
                <a:gd name="T18" fmla="*/ 21 w 123"/>
                <a:gd name="T19" fmla="*/ 14 h 89"/>
                <a:gd name="T20" fmla="*/ 21 w 123"/>
                <a:gd name="T21" fmla="*/ 75 h 89"/>
                <a:gd name="T22" fmla="*/ 14 w 123"/>
                <a:gd name="T23" fmla="*/ 82 h 89"/>
                <a:gd name="T24" fmla="*/ 7 w 123"/>
                <a:gd name="T25" fmla="*/ 75 h 89"/>
                <a:gd name="T26" fmla="*/ 7 w 123"/>
                <a:gd name="T27" fmla="*/ 7 h 89"/>
                <a:gd name="T28" fmla="*/ 103 w 123"/>
                <a:gd name="T29" fmla="*/ 7 h 89"/>
                <a:gd name="T30" fmla="*/ 103 w 123"/>
                <a:gd name="T31" fmla="*/ 14 h 89"/>
                <a:gd name="T32" fmla="*/ 100 w 123"/>
                <a:gd name="T33" fmla="*/ 14 h 89"/>
                <a:gd name="T34" fmla="*/ 21 w 123"/>
                <a:gd name="T35" fmla="*/ 14 h 89"/>
                <a:gd name="T36" fmla="*/ 116 w 123"/>
                <a:gd name="T37" fmla="*/ 21 h 89"/>
                <a:gd name="T38" fmla="*/ 116 w 123"/>
                <a:gd name="T39" fmla="*/ 75 h 89"/>
                <a:gd name="T40" fmla="*/ 110 w 123"/>
                <a:gd name="T41" fmla="*/ 82 h 89"/>
                <a:gd name="T42" fmla="*/ 26 w 123"/>
                <a:gd name="T43" fmla="*/ 82 h 89"/>
                <a:gd name="T44" fmla="*/ 28 w 123"/>
                <a:gd name="T45" fmla="*/ 75 h 89"/>
                <a:gd name="T46" fmla="*/ 28 w 123"/>
                <a:gd name="T47" fmla="*/ 21 h 89"/>
                <a:gd name="T48" fmla="*/ 100 w 123"/>
                <a:gd name="T49" fmla="*/ 21 h 89"/>
                <a:gd name="T50" fmla="*/ 102 w 123"/>
                <a:gd name="T51" fmla="*/ 21 h 89"/>
                <a:gd name="T52" fmla="*/ 116 w 123"/>
                <a:gd name="T53" fmla="*/ 21 h 89"/>
                <a:gd name="T54" fmla="*/ 34 w 123"/>
                <a:gd name="T55" fmla="*/ 27 h 89"/>
                <a:gd name="T56" fmla="*/ 62 w 123"/>
                <a:gd name="T57" fmla="*/ 27 h 89"/>
                <a:gd name="T58" fmla="*/ 62 w 123"/>
                <a:gd name="T59" fmla="*/ 71 h 89"/>
                <a:gd name="T60" fmla="*/ 34 w 123"/>
                <a:gd name="T61" fmla="*/ 71 h 89"/>
                <a:gd name="T62" fmla="*/ 34 w 123"/>
                <a:gd name="T63" fmla="*/ 27 h 89"/>
                <a:gd name="T64" fmla="*/ 68 w 123"/>
                <a:gd name="T65" fmla="*/ 27 h 89"/>
                <a:gd name="T66" fmla="*/ 110 w 123"/>
                <a:gd name="T67" fmla="*/ 27 h 89"/>
                <a:gd name="T68" fmla="*/ 110 w 123"/>
                <a:gd name="T69" fmla="*/ 36 h 89"/>
                <a:gd name="T70" fmla="*/ 68 w 123"/>
                <a:gd name="T71" fmla="*/ 36 h 89"/>
                <a:gd name="T72" fmla="*/ 68 w 123"/>
                <a:gd name="T73" fmla="*/ 27 h 89"/>
                <a:gd name="T74" fmla="*/ 68 w 123"/>
                <a:gd name="T75" fmla="*/ 43 h 89"/>
                <a:gd name="T76" fmla="*/ 110 w 123"/>
                <a:gd name="T77" fmla="*/ 43 h 89"/>
                <a:gd name="T78" fmla="*/ 110 w 123"/>
                <a:gd name="T79" fmla="*/ 46 h 89"/>
                <a:gd name="T80" fmla="*/ 68 w 123"/>
                <a:gd name="T81" fmla="*/ 46 h 89"/>
                <a:gd name="T82" fmla="*/ 68 w 123"/>
                <a:gd name="T83" fmla="*/ 43 h 89"/>
                <a:gd name="T84" fmla="*/ 68 w 123"/>
                <a:gd name="T85" fmla="*/ 53 h 89"/>
                <a:gd name="T86" fmla="*/ 110 w 123"/>
                <a:gd name="T87" fmla="*/ 53 h 89"/>
                <a:gd name="T88" fmla="*/ 110 w 123"/>
                <a:gd name="T89" fmla="*/ 57 h 89"/>
                <a:gd name="T90" fmla="*/ 68 w 123"/>
                <a:gd name="T91" fmla="*/ 57 h 89"/>
                <a:gd name="T92" fmla="*/ 68 w 123"/>
                <a:gd name="T93" fmla="*/ 53 h 89"/>
                <a:gd name="T94" fmla="*/ 68 w 123"/>
                <a:gd name="T95" fmla="*/ 64 h 89"/>
                <a:gd name="T96" fmla="*/ 110 w 123"/>
                <a:gd name="T97" fmla="*/ 64 h 89"/>
                <a:gd name="T98" fmla="*/ 110 w 123"/>
                <a:gd name="T99" fmla="*/ 67 h 89"/>
                <a:gd name="T100" fmla="*/ 68 w 123"/>
                <a:gd name="T101" fmla="*/ 67 h 89"/>
                <a:gd name="T102" fmla="*/ 68 w 123"/>
                <a:gd name="T103" fmla="*/ 6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89">
                  <a:moveTo>
                    <a:pt x="0" y="0"/>
                  </a:moveTo>
                  <a:cubicBezTo>
                    <a:pt x="0" y="75"/>
                    <a:pt x="0" y="75"/>
                    <a:pt x="0" y="75"/>
                  </a:cubicBezTo>
                  <a:cubicBezTo>
                    <a:pt x="0" y="83"/>
                    <a:pt x="6" y="89"/>
                    <a:pt x="14" y="89"/>
                  </a:cubicBezTo>
                  <a:cubicBezTo>
                    <a:pt x="110" y="89"/>
                    <a:pt x="110" y="89"/>
                    <a:pt x="110" y="89"/>
                  </a:cubicBezTo>
                  <a:cubicBezTo>
                    <a:pt x="117" y="89"/>
                    <a:pt x="123" y="83"/>
                    <a:pt x="123" y="75"/>
                  </a:cubicBezTo>
                  <a:cubicBezTo>
                    <a:pt x="123" y="14"/>
                    <a:pt x="123" y="14"/>
                    <a:pt x="123" y="14"/>
                  </a:cubicBezTo>
                  <a:cubicBezTo>
                    <a:pt x="110" y="14"/>
                    <a:pt x="110" y="14"/>
                    <a:pt x="110" y="14"/>
                  </a:cubicBezTo>
                  <a:cubicBezTo>
                    <a:pt x="110" y="0"/>
                    <a:pt x="110" y="0"/>
                    <a:pt x="110" y="0"/>
                  </a:cubicBezTo>
                  <a:lnTo>
                    <a:pt x="0" y="0"/>
                  </a:lnTo>
                  <a:close/>
                  <a:moveTo>
                    <a:pt x="21" y="14"/>
                  </a:moveTo>
                  <a:cubicBezTo>
                    <a:pt x="21" y="75"/>
                    <a:pt x="21" y="75"/>
                    <a:pt x="21" y="75"/>
                  </a:cubicBezTo>
                  <a:cubicBezTo>
                    <a:pt x="21" y="79"/>
                    <a:pt x="18" y="82"/>
                    <a:pt x="14" y="82"/>
                  </a:cubicBezTo>
                  <a:cubicBezTo>
                    <a:pt x="10" y="82"/>
                    <a:pt x="7" y="79"/>
                    <a:pt x="7" y="75"/>
                  </a:cubicBezTo>
                  <a:cubicBezTo>
                    <a:pt x="7" y="7"/>
                    <a:pt x="7" y="7"/>
                    <a:pt x="7" y="7"/>
                  </a:cubicBezTo>
                  <a:cubicBezTo>
                    <a:pt x="103" y="7"/>
                    <a:pt x="103" y="7"/>
                    <a:pt x="103" y="7"/>
                  </a:cubicBezTo>
                  <a:cubicBezTo>
                    <a:pt x="103" y="14"/>
                    <a:pt x="103" y="14"/>
                    <a:pt x="103" y="14"/>
                  </a:cubicBezTo>
                  <a:cubicBezTo>
                    <a:pt x="100" y="14"/>
                    <a:pt x="100" y="14"/>
                    <a:pt x="100" y="14"/>
                  </a:cubicBezTo>
                  <a:cubicBezTo>
                    <a:pt x="21" y="14"/>
                    <a:pt x="21" y="14"/>
                    <a:pt x="21" y="14"/>
                  </a:cubicBezTo>
                  <a:close/>
                  <a:moveTo>
                    <a:pt x="116" y="21"/>
                  </a:moveTo>
                  <a:cubicBezTo>
                    <a:pt x="116" y="75"/>
                    <a:pt x="116" y="75"/>
                    <a:pt x="116" y="75"/>
                  </a:cubicBezTo>
                  <a:cubicBezTo>
                    <a:pt x="116" y="79"/>
                    <a:pt x="113" y="82"/>
                    <a:pt x="110" y="82"/>
                  </a:cubicBezTo>
                  <a:cubicBezTo>
                    <a:pt x="26" y="82"/>
                    <a:pt x="26" y="82"/>
                    <a:pt x="26" y="82"/>
                  </a:cubicBezTo>
                  <a:cubicBezTo>
                    <a:pt x="27" y="80"/>
                    <a:pt x="28" y="78"/>
                    <a:pt x="28" y="75"/>
                  </a:cubicBezTo>
                  <a:cubicBezTo>
                    <a:pt x="28" y="21"/>
                    <a:pt x="28" y="21"/>
                    <a:pt x="28" y="21"/>
                  </a:cubicBezTo>
                  <a:cubicBezTo>
                    <a:pt x="100" y="21"/>
                    <a:pt x="100" y="21"/>
                    <a:pt x="100" y="21"/>
                  </a:cubicBezTo>
                  <a:cubicBezTo>
                    <a:pt x="102" y="21"/>
                    <a:pt x="102" y="21"/>
                    <a:pt x="102" y="21"/>
                  </a:cubicBezTo>
                  <a:lnTo>
                    <a:pt x="116" y="21"/>
                  </a:lnTo>
                  <a:close/>
                  <a:moveTo>
                    <a:pt x="34" y="27"/>
                  </a:moveTo>
                  <a:cubicBezTo>
                    <a:pt x="62" y="27"/>
                    <a:pt x="62" y="27"/>
                    <a:pt x="62" y="27"/>
                  </a:cubicBezTo>
                  <a:cubicBezTo>
                    <a:pt x="62" y="71"/>
                    <a:pt x="62" y="71"/>
                    <a:pt x="62" y="71"/>
                  </a:cubicBezTo>
                  <a:cubicBezTo>
                    <a:pt x="34" y="71"/>
                    <a:pt x="34" y="71"/>
                    <a:pt x="34" y="71"/>
                  </a:cubicBezTo>
                  <a:lnTo>
                    <a:pt x="34" y="27"/>
                  </a:lnTo>
                  <a:close/>
                  <a:moveTo>
                    <a:pt x="68" y="27"/>
                  </a:moveTo>
                  <a:cubicBezTo>
                    <a:pt x="110" y="27"/>
                    <a:pt x="110" y="27"/>
                    <a:pt x="110" y="27"/>
                  </a:cubicBezTo>
                  <a:cubicBezTo>
                    <a:pt x="110" y="36"/>
                    <a:pt x="110" y="36"/>
                    <a:pt x="110" y="36"/>
                  </a:cubicBezTo>
                  <a:cubicBezTo>
                    <a:pt x="68" y="36"/>
                    <a:pt x="68" y="36"/>
                    <a:pt x="68" y="36"/>
                  </a:cubicBezTo>
                  <a:lnTo>
                    <a:pt x="68" y="27"/>
                  </a:lnTo>
                  <a:close/>
                  <a:moveTo>
                    <a:pt x="68" y="43"/>
                  </a:moveTo>
                  <a:cubicBezTo>
                    <a:pt x="110" y="43"/>
                    <a:pt x="110" y="43"/>
                    <a:pt x="110" y="43"/>
                  </a:cubicBezTo>
                  <a:cubicBezTo>
                    <a:pt x="110" y="46"/>
                    <a:pt x="110" y="46"/>
                    <a:pt x="110" y="46"/>
                  </a:cubicBezTo>
                  <a:cubicBezTo>
                    <a:pt x="68" y="46"/>
                    <a:pt x="68" y="46"/>
                    <a:pt x="68" y="46"/>
                  </a:cubicBezTo>
                  <a:lnTo>
                    <a:pt x="68" y="43"/>
                  </a:lnTo>
                  <a:close/>
                  <a:moveTo>
                    <a:pt x="68" y="53"/>
                  </a:moveTo>
                  <a:cubicBezTo>
                    <a:pt x="110" y="53"/>
                    <a:pt x="110" y="53"/>
                    <a:pt x="110" y="53"/>
                  </a:cubicBezTo>
                  <a:cubicBezTo>
                    <a:pt x="110" y="57"/>
                    <a:pt x="110" y="57"/>
                    <a:pt x="110" y="57"/>
                  </a:cubicBezTo>
                  <a:cubicBezTo>
                    <a:pt x="68" y="57"/>
                    <a:pt x="68" y="57"/>
                    <a:pt x="68" y="57"/>
                  </a:cubicBezTo>
                  <a:lnTo>
                    <a:pt x="68" y="53"/>
                  </a:lnTo>
                  <a:close/>
                  <a:moveTo>
                    <a:pt x="68" y="64"/>
                  </a:moveTo>
                  <a:cubicBezTo>
                    <a:pt x="110" y="64"/>
                    <a:pt x="110" y="64"/>
                    <a:pt x="110" y="64"/>
                  </a:cubicBezTo>
                  <a:cubicBezTo>
                    <a:pt x="110" y="67"/>
                    <a:pt x="110" y="67"/>
                    <a:pt x="110" y="67"/>
                  </a:cubicBezTo>
                  <a:cubicBezTo>
                    <a:pt x="68" y="67"/>
                    <a:pt x="68" y="67"/>
                    <a:pt x="68" y="67"/>
                  </a:cubicBezTo>
                  <a:lnTo>
                    <a:pt x="68" y="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68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B40A96-B039-4D86-AADC-1AC031DC6A02}"/>
              </a:ext>
            </a:extLst>
          </p:cNvPr>
          <p:cNvSpPr>
            <a:spLocks noGrp="1"/>
          </p:cNvSpPr>
          <p:nvPr>
            <p:ph type="title"/>
          </p:nvPr>
        </p:nvSpPr>
        <p:spPr/>
        <p:txBody>
          <a:bodyPr/>
          <a:lstStyle/>
          <a:p>
            <a:r>
              <a:rPr lang="en-US" dirty="0"/>
              <a:t>Text layout (no bullets)</a:t>
            </a:r>
          </a:p>
        </p:txBody>
      </p:sp>
      <p:sp>
        <p:nvSpPr>
          <p:cNvPr id="9" name="Text Placeholder 5">
            <a:extLst>
              <a:ext uri="{FF2B5EF4-FFF2-40B4-BE49-F238E27FC236}">
                <a16:creationId xmlns:a16="http://schemas.microsoft.com/office/drawing/2014/main" id="{C0E65FD4-348E-4A58-96D0-7EC2B665C899}"/>
              </a:ext>
            </a:extLst>
          </p:cNvPr>
          <p:cNvSpPr>
            <a:spLocks noGrp="1"/>
          </p:cNvSpPr>
          <p:nvPr>
            <p:ph type="body" sz="quarter" idx="10"/>
          </p:nvPr>
        </p:nvSpPr>
        <p:spPr/>
        <p:txBody>
          <a:bodyPr/>
          <a:lstStyle/>
          <a:p>
            <a:r>
              <a:rPr lang="en-US" sz="3600" dirty="0"/>
              <a:t>Main topic 1: size 36pt</a:t>
            </a:r>
          </a:p>
          <a:p>
            <a:pPr lvl="1"/>
            <a:r>
              <a:rPr lang="en-US" dirty="0"/>
              <a:t>Size 20pt for the subtopics</a:t>
            </a:r>
          </a:p>
          <a:p>
            <a:pPr lvl="1"/>
            <a:r>
              <a:rPr lang="en-US" dirty="0"/>
              <a:t>Size 20pt for the subtopics</a:t>
            </a:r>
          </a:p>
          <a:p>
            <a:pPr>
              <a:spcBef>
                <a:spcPts val="3600"/>
              </a:spcBef>
            </a:pPr>
            <a:r>
              <a:rPr lang="en-US" sz="3600" dirty="0"/>
              <a:t>Main topic 2: size 36pt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16429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a:xfrm>
            <a:off x="731837" y="754062"/>
            <a:ext cx="9982200" cy="1514261"/>
          </a:xfrm>
        </p:spPr>
        <p:txBody>
          <a:bodyPr/>
          <a:lstStyle/>
          <a:p>
            <a:r>
              <a:rPr lang="en-US" sz="4800" dirty="0"/>
              <a:t>Bullet Points Layout with Subtitle</a:t>
            </a:r>
          </a:p>
        </p:txBody>
      </p:sp>
      <p:sp>
        <p:nvSpPr>
          <p:cNvPr id="3" name="Text Placeholder 2"/>
          <p:cNvSpPr>
            <a:spLocks noGrp="1"/>
          </p:cNvSpPr>
          <p:nvPr>
            <p:ph type="body" sz="quarter" idx="4294967295"/>
          </p:nvPr>
        </p:nvSpPr>
        <p:spPr>
          <a:xfrm>
            <a:off x="731836" y="2506663"/>
            <a:ext cx="11704639" cy="1304973"/>
          </a:xfrm>
        </p:spPr>
        <p:txBody>
          <a:bodyPr/>
          <a:lstStyle/>
          <a:p>
            <a:r>
              <a:rPr lang="en-US" sz="3200" dirty="0">
                <a:solidFill>
                  <a:schemeClr val="tx1"/>
                </a:solidFill>
              </a:rPr>
              <a:t>Example of a bulleted slide with a subhead</a:t>
            </a:r>
          </a:p>
          <a:p>
            <a:pPr lvl="1"/>
            <a:r>
              <a:rPr lang="en-US" sz="2000" dirty="0">
                <a:solidFill>
                  <a:schemeClr val="tx1"/>
                </a:solidFill>
              </a:rPr>
              <a:t>Set the slide title to “Sentence case”</a:t>
            </a:r>
          </a:p>
          <a:p>
            <a:pPr lvl="1"/>
            <a:r>
              <a:rPr lang="en-US" sz="2000" dirty="0">
                <a:solidFill>
                  <a:schemeClr val="tx1"/>
                </a:solidFill>
              </a:rPr>
              <a:t>Set subheads to “Sentence case”</a:t>
            </a:r>
          </a:p>
        </p:txBody>
      </p:sp>
      <p:sp>
        <p:nvSpPr>
          <p:cNvPr id="5" name="Text Placeholder 2">
            <a:extLst>
              <a:ext uri="{FF2B5EF4-FFF2-40B4-BE49-F238E27FC236}">
                <a16:creationId xmlns:a16="http://schemas.microsoft.com/office/drawing/2014/main" id="{41872326-5D70-4BBE-A351-0A0907CF1C01}"/>
              </a:ext>
            </a:extLst>
          </p:cNvPr>
          <p:cNvSpPr txBox="1">
            <a:spLocks/>
          </p:cNvSpPr>
          <p:nvPr/>
        </p:nvSpPr>
        <p:spPr>
          <a:xfrm>
            <a:off x="731836" y="1668462"/>
            <a:ext cx="11430001" cy="627864"/>
          </a:xfrm>
          <a:prstGeom prst="rect">
            <a:avLst/>
          </a:prstGeom>
          <a:noFill/>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a:solidFill>
                  <a:schemeClr val="tx1"/>
                </a:solidFill>
              </a:rPr>
              <a:t>Subheadline</a:t>
            </a:r>
            <a:r>
              <a:rPr lang="en-US" sz="2400" dirty="0">
                <a:solidFill>
                  <a:schemeClr val="tx1"/>
                </a:solidFill>
              </a:rPr>
              <a:t> option goes here.</a:t>
            </a:r>
          </a:p>
        </p:txBody>
      </p:sp>
    </p:spTree>
    <p:extLst>
      <p:ext uri="{BB962C8B-B14F-4D97-AF65-F5344CB8AC3E}">
        <p14:creationId xmlns:p14="http://schemas.microsoft.com/office/powerpoint/2010/main" val="12025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31837" y="2506662"/>
            <a:ext cx="11078451" cy="2548390"/>
          </a:xfrm>
        </p:spPr>
        <p:txBody>
          <a:bodyPr/>
          <a:lstStyle/>
          <a:p>
            <a:r>
              <a:rPr lang="en-US" sz="3200" dirty="0">
                <a:solidFill>
                  <a:schemeClr val="tx1"/>
                </a:solidFill>
              </a:rPr>
              <a:t>Example of a bulleted slide with a subhead</a:t>
            </a:r>
          </a:p>
          <a:p>
            <a:pPr lvl="1"/>
            <a:r>
              <a:rPr lang="en-US" sz="2000" dirty="0">
                <a:solidFill>
                  <a:schemeClr val="tx1"/>
                </a:solidFill>
              </a:rPr>
              <a:t>Set the slide title to “Sentence case”</a:t>
            </a:r>
          </a:p>
          <a:p>
            <a:pPr lvl="1"/>
            <a:r>
              <a:rPr lang="en-US" sz="2000" dirty="0">
                <a:solidFill>
                  <a:schemeClr val="tx1"/>
                </a:solidFill>
              </a:rPr>
              <a:t>Set subheads to “Sentence case”</a:t>
            </a:r>
          </a:p>
          <a:p>
            <a:pPr lvl="0">
              <a:spcBef>
                <a:spcPts val="3600"/>
              </a:spcBef>
            </a:pPr>
            <a:r>
              <a:rPr lang="en-US" sz="3200" dirty="0">
                <a:solidFill>
                  <a:schemeClr val="tx1"/>
                </a:solidFill>
              </a:rPr>
              <a:t>Hyperlink style</a:t>
            </a:r>
          </a:p>
          <a:p>
            <a:pPr lvl="1"/>
            <a:r>
              <a:rPr lang="en-US" sz="2000" dirty="0">
                <a:hlinkClick r:id="rId3"/>
              </a:rPr>
              <a:t>www.website.com</a:t>
            </a:r>
            <a:r>
              <a:rPr lang="en-US" sz="2000" dirty="0"/>
              <a:t> </a:t>
            </a:r>
          </a:p>
        </p:txBody>
      </p:sp>
      <p:sp>
        <p:nvSpPr>
          <p:cNvPr id="5" name="Text Placeholder 2">
            <a:extLst>
              <a:ext uri="{FF2B5EF4-FFF2-40B4-BE49-F238E27FC236}">
                <a16:creationId xmlns:a16="http://schemas.microsoft.com/office/drawing/2014/main" id="{41872326-5D70-4BBE-A351-0A0907CF1C01}"/>
              </a:ext>
            </a:extLst>
          </p:cNvPr>
          <p:cNvSpPr txBox="1">
            <a:spLocks/>
          </p:cNvSpPr>
          <p:nvPr/>
        </p:nvSpPr>
        <p:spPr>
          <a:xfrm>
            <a:off x="731836" y="1668462"/>
            <a:ext cx="11430001" cy="627864"/>
          </a:xfrm>
          <a:prstGeom prst="rect">
            <a:avLst/>
          </a:prstGeom>
          <a:noFill/>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a:solidFill>
                  <a:schemeClr val="tx1"/>
                </a:solidFill>
              </a:rPr>
              <a:t>Subheadline</a:t>
            </a:r>
            <a:r>
              <a:rPr lang="en-US" sz="2400" dirty="0">
                <a:solidFill>
                  <a:schemeClr val="tx1"/>
                </a:solidFill>
              </a:rPr>
              <a:t> option goes here.</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a:xfrm>
            <a:off x="731927" y="750887"/>
            <a:ext cx="11432276" cy="917575"/>
          </a:xfrm>
        </p:spPr>
        <p:txBody>
          <a:bodyPr/>
          <a:lstStyle/>
          <a:p>
            <a:r>
              <a:rPr lang="en-US" dirty="0"/>
              <a:t>Bullet Points Layout with Subtitle</a:t>
            </a:r>
          </a:p>
        </p:txBody>
      </p:sp>
    </p:spTree>
    <p:extLst>
      <p:ext uri="{BB962C8B-B14F-4D97-AF65-F5344CB8AC3E}">
        <p14:creationId xmlns:p14="http://schemas.microsoft.com/office/powerpoint/2010/main" val="361285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B156470-FEB8-4914-B759-71A4C2794AF0}"/>
              </a:ext>
            </a:extLst>
          </p:cNvPr>
          <p:cNvSpPr>
            <a:spLocks noGrp="1"/>
          </p:cNvSpPr>
          <p:nvPr>
            <p:ph type="pic" sz="quarter" idx="10"/>
          </p:nvPr>
        </p:nvSpPr>
        <p:spPr>
          <a:xfrm>
            <a:off x="6219825" y="0"/>
            <a:ext cx="6216650" cy="6992587"/>
          </a:xfrm>
        </p:spPr>
      </p:sp>
      <p:sp>
        <p:nvSpPr>
          <p:cNvPr id="2" name="Title 1"/>
          <p:cNvSpPr>
            <a:spLocks noGrp="1"/>
          </p:cNvSpPr>
          <p:nvPr>
            <p:ph type="title"/>
          </p:nvPr>
        </p:nvSpPr>
        <p:spPr>
          <a:xfrm>
            <a:off x="427037" y="1668462"/>
            <a:ext cx="5334000" cy="1348061"/>
          </a:xfrm>
        </p:spPr>
        <p:txBody>
          <a:bodyPr/>
          <a:lstStyle/>
          <a:p>
            <a:r>
              <a:rPr lang="en-US" sz="4200" dirty="0"/>
              <a:t>Example headline with photo.</a:t>
            </a:r>
          </a:p>
        </p:txBody>
      </p:sp>
      <p:sp>
        <p:nvSpPr>
          <p:cNvPr id="5" name="Title 1">
            <a:extLst>
              <a:ext uri="{FF2B5EF4-FFF2-40B4-BE49-F238E27FC236}">
                <a16:creationId xmlns:a16="http://schemas.microsoft.com/office/drawing/2014/main" id="{1B481469-5B71-4942-B323-3CD1CEBA54F7}"/>
              </a:ext>
            </a:extLst>
          </p:cNvPr>
          <p:cNvSpPr txBox="1">
            <a:spLocks/>
          </p:cNvSpPr>
          <p:nvPr/>
        </p:nvSpPr>
        <p:spPr>
          <a:xfrm>
            <a:off x="427037" y="3237760"/>
            <a:ext cx="5029201" cy="517065"/>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latin typeface="+mn-lt"/>
              </a:rPr>
              <a:t>Example text point.</a:t>
            </a:r>
          </a:p>
        </p:txBody>
      </p:sp>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Software code slide</a:t>
            </a:r>
          </a:p>
        </p:txBody>
      </p:sp>
      <p:sp>
        <p:nvSpPr>
          <p:cNvPr id="5" name="Text Placeholder 4"/>
          <p:cNvSpPr>
            <a:spLocks noGrp="1"/>
          </p:cNvSpPr>
          <p:nvPr>
            <p:ph type="body" sz="quarter" idx="10"/>
          </p:nvPr>
        </p:nvSpPr>
        <p:spPr/>
        <p:txBody>
          <a:bodyPr/>
          <a:lstStyle/>
          <a:p>
            <a:r>
              <a:rPr lang="en-US" sz="2400" dirty="0">
                <a:solidFill>
                  <a:schemeClr val="tx2"/>
                </a:solidFill>
              </a:rPr>
              <a:t>This slide layout uses Consolas, a monotype font which is ideal for showing software code. </a:t>
            </a:r>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31837" y="525462"/>
            <a:ext cx="11432366" cy="747004"/>
          </a:xfrm>
        </p:spPr>
        <p:txBody>
          <a:bodyPr/>
          <a:lstStyle/>
          <a:p>
            <a:r>
              <a:rPr lang="en-US" sz="3600" dirty="0"/>
              <a:t>Lots of data? </a:t>
            </a:r>
            <a:br>
              <a:rPr lang="en-US" sz="3600" dirty="0"/>
            </a:br>
            <a:r>
              <a:rPr lang="en-US" sz="3600" dirty="0"/>
              <a:t>Minimalize and plan</a:t>
            </a:r>
          </a:p>
        </p:txBody>
      </p:sp>
      <p:grpSp>
        <p:nvGrpSpPr>
          <p:cNvPr id="4" name="Group 3">
            <a:extLst>
              <a:ext uri="{FF2B5EF4-FFF2-40B4-BE49-F238E27FC236}">
                <a16:creationId xmlns:a16="http://schemas.microsoft.com/office/drawing/2014/main" id="{522A3E4D-D517-4DD7-B6A4-57BE142BD7C7}"/>
              </a:ext>
            </a:extLst>
          </p:cNvPr>
          <p:cNvGrpSpPr/>
          <p:nvPr/>
        </p:nvGrpSpPr>
        <p:grpSpPr>
          <a:xfrm>
            <a:off x="840370" y="1096962"/>
            <a:ext cx="10940467" cy="4541838"/>
            <a:chOff x="277243" y="797279"/>
            <a:chExt cx="8776009" cy="5070121"/>
          </a:xfrm>
        </p:grpSpPr>
        <p:grpSp>
          <p:nvGrpSpPr>
            <p:cNvPr id="3" name="Group 2"/>
            <p:cNvGrpSpPr/>
            <p:nvPr/>
          </p:nvGrpSpPr>
          <p:grpSpPr>
            <a:xfrm>
              <a:off x="277244" y="2387713"/>
              <a:ext cx="8694274" cy="3479687"/>
              <a:chOff x="277244" y="2402586"/>
              <a:chExt cx="5189522" cy="3377581"/>
            </a:xfrm>
          </p:grpSpPr>
          <p:sp>
            <p:nvSpPr>
              <p:cNvPr id="68" name="Rectangle 67"/>
              <p:cNvSpPr/>
              <p:nvPr/>
            </p:nvSpPr>
            <p:spPr bwMode="auto">
              <a:xfrm rot="16200000">
                <a:off x="941232" y="3810012"/>
                <a:ext cx="3044648" cy="8956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dirty="0">
                    <a:gradFill>
                      <a:gsLst>
                        <a:gs pos="0">
                          <a:srgbClr val="FFFFFF"/>
                        </a:gs>
                        <a:gs pos="100000">
                          <a:srgbClr val="FFFFFF"/>
                        </a:gs>
                      </a:gsLst>
                      <a:lin ang="5400000" scaled="0"/>
                    </a:gradFill>
                    <a:latin typeface="+mj-lt"/>
                    <a:ea typeface="Segoe UI" pitchFamily="34" charset="0"/>
                    <a:cs typeface="Segoe UI" pitchFamily="34" charset="0"/>
                  </a:rPr>
                  <a:t>125M</a:t>
                </a:r>
              </a:p>
            </p:txBody>
          </p:sp>
          <p:sp>
            <p:nvSpPr>
              <p:cNvPr id="34" name="Rectangle 33"/>
              <p:cNvSpPr/>
              <p:nvPr/>
            </p:nvSpPr>
            <p:spPr bwMode="auto">
              <a:xfrm rot="16200000">
                <a:off x="1696352" y="3643547"/>
                <a:ext cx="3377581"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dirty="0">
                    <a:gradFill>
                      <a:gsLst>
                        <a:gs pos="0">
                          <a:srgbClr val="FFFFFF"/>
                        </a:gs>
                        <a:gs pos="100000">
                          <a:srgbClr val="FFFFFF"/>
                        </a:gs>
                      </a:gsLst>
                      <a:lin ang="5400000" scaled="0"/>
                    </a:gradFill>
                    <a:latin typeface="+mj-lt"/>
                    <a:ea typeface="Segoe UI" pitchFamily="34" charset="0"/>
                    <a:cs typeface="Segoe UI" pitchFamily="34" charset="0"/>
                  </a:rPr>
                  <a:t>140M</a:t>
                </a:r>
              </a:p>
              <a:p>
                <a:pPr algn="ctr" defTabSz="932290" fontAlgn="base">
                  <a:lnSpc>
                    <a:spcPct val="80000"/>
                  </a:lnSpc>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2" name="Rectangle 71"/>
              <p:cNvSpPr/>
              <p:nvPr/>
            </p:nvSpPr>
            <p:spPr bwMode="auto">
              <a:xfrm rot="16200000">
                <a:off x="-48281" y="3742083"/>
                <a:ext cx="3180504"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spc="-51" dirty="0">
                    <a:gradFill>
                      <a:gsLst>
                        <a:gs pos="0">
                          <a:srgbClr val="FFFFFF"/>
                        </a:gs>
                        <a:gs pos="100000">
                          <a:srgbClr val="FFFFFF"/>
                        </a:gs>
                      </a:gsLst>
                      <a:lin ang="5400000" scaled="0"/>
                    </a:gradFill>
                    <a:latin typeface="+mj-lt"/>
                    <a:ea typeface="Segoe UI" pitchFamily="34" charset="0"/>
                    <a:cs typeface="Segoe UI" pitchFamily="34" charset="0"/>
                  </a:rPr>
                  <a:t>130M</a:t>
                </a:r>
              </a:p>
            </p:txBody>
          </p:sp>
          <p:sp>
            <p:nvSpPr>
              <p:cNvPr id="87" name="Rectangle 86"/>
              <p:cNvSpPr/>
              <p:nvPr/>
            </p:nvSpPr>
            <p:spPr bwMode="auto">
              <a:xfrm rot="16200000">
                <a:off x="2926959" y="4465702"/>
                <a:ext cx="2246400" cy="3825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solidFill>
                    <a:latin typeface="+mj-lt"/>
                    <a:ea typeface="Segoe UI" pitchFamily="34" charset="0"/>
                    <a:cs typeface="Segoe UI" pitchFamily="34" charset="0"/>
                  </a:rPr>
                  <a:t>OTHER</a:t>
                </a:r>
              </a:p>
            </p:txBody>
          </p:sp>
          <p:sp>
            <p:nvSpPr>
              <p:cNvPr id="90" name="Rectangle 89"/>
              <p:cNvSpPr/>
              <p:nvPr/>
            </p:nvSpPr>
            <p:spPr bwMode="auto">
              <a:xfrm rot="16200000">
                <a:off x="3770095" y="4900391"/>
                <a:ext cx="1377024" cy="3825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bg1"/>
                    </a:solidFill>
                    <a:latin typeface="+mj-lt"/>
                    <a:ea typeface="Segoe UI" pitchFamily="34" charset="0"/>
                    <a:cs typeface="Segoe UI" pitchFamily="34" charset="0"/>
                  </a:rPr>
                  <a:t>OTHER</a:t>
                </a:r>
              </a:p>
            </p:txBody>
          </p:sp>
          <p:sp>
            <p:nvSpPr>
              <p:cNvPr id="6" name="Rectangle 5"/>
              <p:cNvSpPr/>
              <p:nvPr/>
            </p:nvSpPr>
            <p:spPr>
              <a:xfrm>
                <a:off x="3620709" y="2424395"/>
                <a:ext cx="153850" cy="342756"/>
              </a:xfrm>
              <a:prstGeom prst="rect">
                <a:avLst/>
              </a:prstGeom>
            </p:spPr>
            <p:txBody>
              <a:bodyPr wrap="none" lIns="93260" tIns="46631" rIns="93260" bIns="46631">
                <a:spAutoFit/>
              </a:bodyPr>
              <a:lstStyle/>
              <a:p>
                <a:pPr algn="ctr" defTabSz="932290"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a:xfrm>
                <a:off x="1635645" y="2617610"/>
                <a:ext cx="153850" cy="342756"/>
              </a:xfrm>
              <a:prstGeom prst="rect">
                <a:avLst/>
              </a:prstGeom>
            </p:spPr>
            <p:txBody>
              <a:bodyPr wrap="none" lIns="93260" tIns="46631" rIns="93260" bIns="46631">
                <a:spAutoFit/>
              </a:bodyPr>
              <a:lstStyle/>
              <a:p>
                <a:pPr algn="ctr" defTabSz="932290"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2625870" y="2748710"/>
                <a:ext cx="153850" cy="342756"/>
              </a:xfrm>
              <a:prstGeom prst="rect">
                <a:avLst/>
              </a:prstGeom>
            </p:spPr>
            <p:txBody>
              <a:bodyPr wrap="none" lIns="93260" tIns="46631" rIns="93260" bIns="46631">
                <a:spAutoFit/>
              </a:bodyPr>
              <a:lstStyle/>
              <a:p>
                <a:pPr algn="ctr" defTabSz="932290"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rot="16200000">
                <a:off x="314896" y="5026846"/>
                <a:ext cx="1124114" cy="3825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bg1"/>
                    </a:solidFill>
                    <a:latin typeface="+mj-lt"/>
                    <a:ea typeface="Segoe UI" pitchFamily="34" charset="0"/>
                    <a:cs typeface="Segoe UI" pitchFamily="34" charset="0"/>
                  </a:rPr>
                  <a:t>OTHER</a:t>
                </a:r>
              </a:p>
            </p:txBody>
          </p:sp>
          <p:sp>
            <p:nvSpPr>
              <p:cNvPr id="104" name="Rectangle 103"/>
              <p:cNvSpPr/>
              <p:nvPr/>
            </p:nvSpPr>
            <p:spPr bwMode="auto">
              <a:xfrm rot="16200000">
                <a:off x="-223959" y="4896442"/>
                <a:ext cx="1384927" cy="3825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bg1"/>
                    </a:solidFill>
                    <a:latin typeface="+mj-lt"/>
                    <a:ea typeface="Segoe UI" pitchFamily="34" charset="0"/>
                    <a:cs typeface="Segoe UI" pitchFamily="34" charset="0"/>
                  </a:rPr>
                  <a:t>OTHER</a:t>
                </a:r>
              </a:p>
            </p:txBody>
          </p:sp>
          <p:sp>
            <p:nvSpPr>
              <p:cNvPr id="105" name="Rectangle 104"/>
              <p:cNvSpPr/>
              <p:nvPr/>
            </p:nvSpPr>
            <p:spPr bwMode="auto">
              <a:xfrm rot="16200000">
                <a:off x="4713448" y="5026845"/>
                <a:ext cx="1124115" cy="38252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gradFill>
                      <a:gsLst>
                        <a:gs pos="0">
                          <a:schemeClr val="tx1"/>
                        </a:gs>
                        <a:gs pos="100000">
                          <a:schemeClr val="tx1"/>
                        </a:gs>
                      </a:gsLst>
                      <a:lin ang="5400000" scaled="0"/>
                    </a:gradFill>
                    <a:latin typeface="+mj-lt"/>
                    <a:ea typeface="Segoe UI" pitchFamily="34" charset="0"/>
                    <a:cs typeface="Segoe UI" pitchFamily="34" charset="0"/>
                  </a:rPr>
                  <a:t>OTHER</a:t>
                </a:r>
              </a:p>
            </p:txBody>
          </p:sp>
          <p:sp>
            <p:nvSpPr>
              <p:cNvPr id="106" name="Rectangle 105"/>
              <p:cNvSpPr/>
              <p:nvPr/>
            </p:nvSpPr>
            <p:spPr bwMode="auto">
              <a:xfrm rot="16200000">
                <a:off x="4264860" y="4986707"/>
                <a:ext cx="1204391" cy="3825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bg1"/>
                    </a:solidFill>
                    <a:latin typeface="+mj-lt"/>
                    <a:ea typeface="Segoe UI" pitchFamily="34" charset="0"/>
                    <a:cs typeface="Segoe UI" pitchFamily="34" charset="0"/>
                  </a:rPr>
                  <a:t>OTHER</a:t>
                </a:r>
              </a:p>
            </p:txBody>
          </p:sp>
        </p:grpSp>
        <p:sp>
          <p:nvSpPr>
            <p:cNvPr id="26" name="TextBox 25"/>
            <p:cNvSpPr txBox="1"/>
            <p:nvPr/>
          </p:nvSpPr>
          <p:spPr>
            <a:xfrm>
              <a:off x="277243" y="1474900"/>
              <a:ext cx="2993495" cy="634275"/>
            </a:xfrm>
            <a:prstGeom prst="rect">
              <a:avLst/>
            </a:prstGeom>
            <a:noFill/>
          </p:spPr>
          <p:txBody>
            <a:bodyPr wrap="square" lIns="182880" tIns="146304" rIns="182880" bIns="146304" rtlCol="0">
              <a:noAutofit/>
            </a:bodyPr>
            <a:lstStyle/>
            <a:p>
              <a:pPr lvl="0"/>
              <a:r>
                <a:rPr lang="en-US" sz="1100" dirty="0">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Gray is used to de-emphasize data that is less important. Use cool gray 3 or cool gray 7. See slide 7 for color formulas.</a:t>
              </a:r>
            </a:p>
          </p:txBody>
        </p:sp>
        <p:cxnSp>
          <p:nvCxnSpPr>
            <p:cNvPr id="5" name="Straight Connector 4"/>
            <p:cNvCxnSpPr/>
            <p:nvPr/>
          </p:nvCxnSpPr>
          <p:spPr>
            <a:xfrm>
              <a:off x="477171" y="2340596"/>
              <a:ext cx="0" cy="2286000"/>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 name="TextBox 28"/>
            <p:cNvSpPr txBox="1"/>
            <p:nvPr/>
          </p:nvSpPr>
          <p:spPr>
            <a:xfrm>
              <a:off x="3338731" y="1474900"/>
              <a:ext cx="1716846" cy="634275"/>
            </a:xfrm>
            <a:prstGeom prst="rect">
              <a:avLst/>
            </a:prstGeom>
            <a:noFill/>
          </p:spPr>
          <p:txBody>
            <a:bodyPr wrap="square" lIns="182880" tIns="146304" rIns="182880" bIns="146304" rtlCol="0">
              <a:noAutofit/>
            </a:bodyPr>
            <a:lstStyle/>
            <a:p>
              <a:pPr lvl="0"/>
              <a:r>
                <a:rPr lang="en-US" sz="1100" dirty="0">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All elements have the same interior margins as text blocks.</a:t>
              </a:r>
            </a:p>
          </p:txBody>
        </p:sp>
        <p:cxnSp>
          <p:nvCxnSpPr>
            <p:cNvPr id="30" name="Straight Connector 29"/>
            <p:cNvCxnSpPr/>
            <p:nvPr/>
          </p:nvCxnSpPr>
          <p:spPr>
            <a:xfrm>
              <a:off x="3545116" y="2340596"/>
              <a:ext cx="0" cy="457200"/>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TextBox 26"/>
            <p:cNvSpPr txBox="1"/>
            <p:nvPr/>
          </p:nvSpPr>
          <p:spPr>
            <a:xfrm>
              <a:off x="6316076" y="797279"/>
              <a:ext cx="2737176" cy="2286000"/>
            </a:xfrm>
            <a:prstGeom prst="rect">
              <a:avLst/>
            </a:prstGeom>
            <a:noFill/>
          </p:spPr>
          <p:txBody>
            <a:bodyPr wrap="square" lIns="182880" tIns="146304" rIns="182880" bIns="146304" rtlCol="0">
              <a:noAutofit/>
            </a:bodyPr>
            <a:lstStyle/>
            <a:p>
              <a:pPr lvl="0">
                <a:lnSpc>
                  <a:spcPct val="90000"/>
                </a:lnSpc>
                <a:spcAft>
                  <a:spcPts val="600"/>
                </a:spcAft>
              </a:pPr>
              <a:r>
                <a:rPr lang="en-US" sz="1100" dirty="0">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When a chart or graphic, has more elements than can easily be aligned to the grid, align the outer edges of the group, top, bottom, left and right edges to the grid.</a:t>
              </a:r>
            </a:p>
            <a:p>
              <a:pPr lvl="0">
                <a:lnSpc>
                  <a:spcPct val="90000"/>
                </a:lnSpc>
                <a:spcAft>
                  <a:spcPts val="600"/>
                </a:spcAft>
              </a:pPr>
              <a:r>
                <a:rPr lang="en-US" sz="1100" dirty="0">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It is preferable to keep the group aligned to the left border. </a:t>
              </a:r>
            </a:p>
          </p:txBody>
        </p:sp>
        <p:sp>
          <p:nvSpPr>
            <p:cNvPr id="7" name="Freeform 6"/>
            <p:cNvSpPr/>
            <p:nvPr/>
          </p:nvSpPr>
          <p:spPr bwMode="auto">
            <a:xfrm>
              <a:off x="6316075" y="2410180"/>
              <a:ext cx="2655446" cy="2038562"/>
            </a:xfrm>
            <a:custGeom>
              <a:avLst/>
              <a:gdLst>
                <a:gd name="connsiteX0" fmla="*/ 2548890 w 2548890"/>
                <a:gd name="connsiteY0" fmla="*/ 2023110 h 2023110"/>
                <a:gd name="connsiteX1" fmla="*/ 2548890 w 2548890"/>
                <a:gd name="connsiteY1" fmla="*/ 0 h 2023110"/>
                <a:gd name="connsiteX2" fmla="*/ 0 w 2548890"/>
                <a:gd name="connsiteY2" fmla="*/ 0 h 2023110"/>
              </a:gdLst>
              <a:ahLst/>
              <a:cxnLst>
                <a:cxn ang="0">
                  <a:pos x="connsiteX0" y="connsiteY0"/>
                </a:cxn>
                <a:cxn ang="0">
                  <a:pos x="connsiteX1" y="connsiteY1"/>
                </a:cxn>
                <a:cxn ang="0">
                  <a:pos x="connsiteX2" y="connsiteY2"/>
                </a:cxn>
              </a:cxnLst>
              <a:rect l="l" t="t" r="r" b="b"/>
              <a:pathLst>
                <a:path w="2548890" h="2023110">
                  <a:moveTo>
                    <a:pt x="2548890" y="2023110"/>
                  </a:moveTo>
                  <a:lnTo>
                    <a:pt x="2548890" y="0"/>
                  </a:lnTo>
                  <a:lnTo>
                    <a:pt x="0" y="0"/>
                  </a:lnTo>
                </a:path>
              </a:pathLst>
            </a:cu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551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Chart example</a:t>
            </a:r>
          </a:p>
        </p:txBody>
      </p:sp>
      <p:graphicFrame>
        <p:nvGraphicFramePr>
          <p:cNvPr id="5" name="Chart 4" title="Area chart"/>
          <p:cNvGraphicFramePr/>
          <p:nvPr>
            <p:extLst>
              <p:ext uri="{D42A27DB-BD31-4B8C-83A1-F6EECF244321}">
                <p14:modId xmlns:p14="http://schemas.microsoft.com/office/powerpoint/2010/main" val="3757338540"/>
              </p:ext>
            </p:extLst>
          </p:nvPr>
        </p:nvGraphicFramePr>
        <p:xfrm>
          <a:off x="731836" y="1668354"/>
          <a:ext cx="10972802" cy="42576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15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2</a:t>
            </a:r>
          </a:p>
        </p:txBody>
      </p:sp>
      <p:graphicFrame>
        <p:nvGraphicFramePr>
          <p:cNvPr id="7" name="Chart 6"/>
          <p:cNvGraphicFramePr/>
          <p:nvPr>
            <p:extLst>
              <p:ext uri="{D42A27DB-BD31-4B8C-83A1-F6EECF244321}">
                <p14:modId xmlns:p14="http://schemas.microsoft.com/office/powerpoint/2010/main" val="1919855804"/>
              </p:ext>
            </p:extLst>
          </p:nvPr>
        </p:nvGraphicFramePr>
        <p:xfrm>
          <a:off x="731837" y="1647453"/>
          <a:ext cx="9258300" cy="42273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7562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9560" y="1671636"/>
            <a:ext cx="11432277" cy="2816226"/>
          </a:xfrm>
        </p:spPr>
        <p:txBody>
          <a:bodyPr/>
          <a:lstStyle/>
          <a:p>
            <a:r>
              <a:rPr lang="en-US" dirty="0">
                <a:latin typeface="+mn-lt"/>
              </a:rPr>
              <a:t>Some speakers like to use this slide for hidden “notes slides”. </a:t>
            </a:r>
          </a:p>
          <a:p>
            <a:r>
              <a:rPr lang="en-US" dirty="0">
                <a:latin typeface="+mn-lt"/>
              </a:rPr>
              <a:t>Delete it if you don’t want to use it.</a:t>
            </a:r>
          </a:p>
        </p:txBody>
      </p:sp>
      <p:sp>
        <p:nvSpPr>
          <p:cNvPr id="7" name="Text Placeholder 6"/>
          <p:cNvSpPr>
            <a:spLocks noGrp="1"/>
          </p:cNvSpPr>
          <p:nvPr>
            <p:ph type="body" sz="quarter" idx="11"/>
          </p:nvPr>
        </p:nvSpPr>
        <p:spPr/>
        <p:txBody>
          <a:bodyPr/>
          <a:lstStyle/>
          <a:p>
            <a:r>
              <a:rPr lang="en-US" dirty="0">
                <a:latin typeface="+mn-lt"/>
              </a:rPr>
              <a:t>NEXT: &lt;next slide title&gt;</a:t>
            </a:r>
          </a:p>
        </p:txBody>
      </p:sp>
      <p:sp>
        <p:nvSpPr>
          <p:cNvPr id="4" name="Title 3"/>
          <p:cNvSpPr>
            <a:spLocks noGrp="1"/>
          </p:cNvSpPr>
          <p:nvPr>
            <p:ph type="title"/>
          </p:nvPr>
        </p:nvSpPr>
        <p:spPr/>
        <p:txBody>
          <a:bodyPr/>
          <a:lstStyle/>
          <a:p>
            <a:r>
              <a:rPr lang="en-US" dirty="0">
                <a:latin typeface="+mn-lt"/>
              </a:rPr>
              <a:t>Notes (hidden)</a:t>
            </a:r>
          </a:p>
        </p:txBody>
      </p:sp>
    </p:spTree>
    <p:extLst>
      <p:ext uri="{BB962C8B-B14F-4D97-AF65-F5344CB8AC3E}">
        <p14:creationId xmlns:p14="http://schemas.microsoft.com/office/powerpoint/2010/main" val="2239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FA0AA1F-8290-452F-9A55-7308E6169208}"/>
              </a:ext>
            </a:extLst>
          </p:cNvPr>
          <p:cNvSpPr>
            <a:spLocks noGrp="1"/>
          </p:cNvSpPr>
          <p:nvPr>
            <p:ph type="body" sz="quarter" idx="10"/>
          </p:nvPr>
        </p:nvSpPr>
        <p:spPr/>
        <p:txBody>
          <a:bodyPr/>
          <a:lstStyle/>
          <a:p>
            <a:pPr marL="0" indent="0">
              <a:buNone/>
            </a:pPr>
            <a:r>
              <a:rPr lang="en-US" dirty="0"/>
              <a:t>What will you learn today?</a:t>
            </a:r>
          </a:p>
          <a:p>
            <a:pPr marL="742950" indent="-742950">
              <a:buFont typeface="+mj-lt"/>
              <a:buAutoNum type="arabicPeriod"/>
            </a:pPr>
            <a:r>
              <a:rPr lang="en-US" dirty="0"/>
              <a:t>Learning objective number 1 </a:t>
            </a:r>
            <a:r>
              <a:rPr lang="en-US" dirty="0">
                <a:solidFill>
                  <a:schemeClr val="bg1">
                    <a:lumMod val="65000"/>
                  </a:schemeClr>
                </a:solidFill>
              </a:rPr>
              <a:t>(required)</a:t>
            </a:r>
          </a:p>
          <a:p>
            <a:pPr marL="742950" indent="-742950">
              <a:buFont typeface="+mj-lt"/>
              <a:buAutoNum type="arabicPeriod"/>
            </a:pPr>
            <a:r>
              <a:rPr lang="en-US" dirty="0">
                <a:solidFill>
                  <a:schemeClr val="bg1">
                    <a:lumMod val="65000"/>
                  </a:schemeClr>
                </a:solidFill>
              </a:rPr>
              <a:t>Learning objective number 2 (optional)</a:t>
            </a:r>
          </a:p>
          <a:p>
            <a:pPr marL="742950" indent="-742950">
              <a:buFont typeface="+mj-lt"/>
              <a:buAutoNum type="arabicPeriod"/>
            </a:pPr>
            <a:r>
              <a:rPr lang="en-US" dirty="0">
                <a:solidFill>
                  <a:schemeClr val="bg1">
                    <a:lumMod val="65000"/>
                  </a:schemeClr>
                </a:solidFill>
              </a:rPr>
              <a:t>Learning objective number 3 (optional)</a:t>
            </a:r>
          </a:p>
          <a:p>
            <a:endParaRPr lang="en-US" dirty="0"/>
          </a:p>
        </p:txBody>
      </p:sp>
      <p:sp>
        <p:nvSpPr>
          <p:cNvPr id="3" name="Title 2">
            <a:extLst>
              <a:ext uri="{FF2B5EF4-FFF2-40B4-BE49-F238E27FC236}">
                <a16:creationId xmlns:a16="http://schemas.microsoft.com/office/drawing/2014/main" id="{2C4F0278-1B4A-4164-AC3F-2052F7F2E557}"/>
              </a:ext>
            </a:extLst>
          </p:cNvPr>
          <p:cNvSpPr>
            <a:spLocks noGrp="1"/>
          </p:cNvSpPr>
          <p:nvPr>
            <p:ph type="title"/>
          </p:nvPr>
        </p:nvSpPr>
        <p:spPr/>
        <p:txBody>
          <a:bodyPr/>
          <a:lstStyle/>
          <a:p>
            <a:r>
              <a:rPr lang="en-US" dirty="0"/>
              <a:t>Session Objectives</a:t>
            </a:r>
          </a:p>
        </p:txBody>
      </p:sp>
    </p:spTree>
    <p:extLst>
      <p:ext uri="{BB962C8B-B14F-4D97-AF65-F5344CB8AC3E}">
        <p14:creationId xmlns:p14="http://schemas.microsoft.com/office/powerpoint/2010/main" val="406962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BF7E-8ABC-45AA-BED0-9E61C7440314}"/>
              </a:ext>
            </a:extLst>
          </p:cNvPr>
          <p:cNvSpPr>
            <a:spLocks noGrp="1"/>
          </p:cNvSpPr>
          <p:nvPr>
            <p:ph type="body" sz="quarter" idx="10"/>
          </p:nvPr>
        </p:nvSpPr>
        <p:spPr/>
        <p:txBody>
          <a:bodyPr/>
          <a:lstStyle/>
          <a:p>
            <a:r>
              <a:rPr lang="en-US" dirty="0">
                <a:solidFill>
                  <a:schemeClr val="bg1">
                    <a:lumMod val="65000"/>
                  </a:schemeClr>
                </a:solidFill>
              </a:rPr>
              <a:t>This slide is for you to list for you audience:</a:t>
            </a:r>
          </a:p>
          <a:p>
            <a:pPr lvl="1"/>
            <a:r>
              <a:rPr lang="en-US" dirty="0">
                <a:solidFill>
                  <a:schemeClr val="bg1">
                    <a:lumMod val="65000"/>
                  </a:schemeClr>
                </a:solidFill>
              </a:rPr>
              <a:t>Key learnings from your session (tied back to the session description and key objectives)</a:t>
            </a:r>
          </a:p>
          <a:p>
            <a:pPr lvl="1"/>
            <a:r>
              <a:rPr lang="en-US" dirty="0">
                <a:solidFill>
                  <a:schemeClr val="bg1">
                    <a:lumMod val="65000"/>
                  </a:schemeClr>
                </a:solidFill>
              </a:rPr>
              <a:t>Key actions they should take when back in their office</a:t>
            </a:r>
          </a:p>
          <a:p>
            <a:pPr lvl="1"/>
            <a:endParaRPr lang="en-US" dirty="0">
              <a:solidFill>
                <a:schemeClr val="bg1">
                  <a:lumMod val="65000"/>
                </a:schemeClr>
              </a:solidFill>
            </a:endParaRPr>
          </a:p>
          <a:p>
            <a:endParaRPr lang="en-US" dirty="0"/>
          </a:p>
        </p:txBody>
      </p:sp>
      <p:sp>
        <p:nvSpPr>
          <p:cNvPr id="3" name="Title 2">
            <a:extLst>
              <a:ext uri="{FF2B5EF4-FFF2-40B4-BE49-F238E27FC236}">
                <a16:creationId xmlns:a16="http://schemas.microsoft.com/office/drawing/2014/main" id="{C713A269-88A3-48AC-8522-3691039FD274}"/>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368183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05140_Cross UG Summit 2017 Template">
  <a:themeElements>
    <a:clrScheme name="Custom 2">
      <a:dk1>
        <a:srgbClr val="2B2663"/>
      </a:dk1>
      <a:lt1>
        <a:srgbClr val="FFFFFF"/>
      </a:lt1>
      <a:dk2>
        <a:srgbClr val="3F454F"/>
      </a:dk2>
      <a:lt2>
        <a:srgbClr val="EAEAEA"/>
      </a:lt2>
      <a:accent1>
        <a:srgbClr val="84BD00"/>
      </a:accent1>
      <a:accent2>
        <a:srgbClr val="001E60"/>
      </a:accent2>
      <a:accent3>
        <a:srgbClr val="E4002B"/>
      </a:accent3>
      <a:accent4>
        <a:srgbClr val="FFB81C"/>
      </a:accent4>
      <a:accent5>
        <a:srgbClr val="3D1B52"/>
      </a:accent5>
      <a:accent6>
        <a:srgbClr val="F2C818"/>
      </a:accent6>
      <a:hlink>
        <a:srgbClr val="655DC0"/>
      </a:hlink>
      <a:folHlink>
        <a:srgbClr val="0095C8"/>
      </a:folHlink>
    </a:clrScheme>
    <a:fontScheme name="Custom 6">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GFocusHoustonSpeakerTemplate" id="{7C218C60-A533-481F-8276-D935236C90E9}" vid="{F87B41B9-1033-4332-AF82-DABB7111BC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3" ma:contentTypeDescription="Create a new document." ma:contentTypeScope="" ma:versionID="33089831409de2006d720ccaa4ba435b">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dd9e917392db8ddc1d122c39535b6523"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3dd97c74-5ef0-47a1-a0c0-112a138906c0"/>
    <ds:schemaRef ds:uri="http://purl.org/dc/elements/1.1/"/>
    <ds:schemaRef ds:uri="http://schemas.microsoft.com/office/2006/documentManagement/types"/>
    <ds:schemaRef ds:uri="http://purl.org/dc/terms/"/>
    <ds:schemaRef ds:uri="http://schemas.microsoft.com/office/infopath/2007/PartnerControls"/>
    <ds:schemaRef ds:uri="http://www.w3.org/XML/1998/namespace"/>
    <ds:schemaRef ds:uri="http://purl.org/dc/dcmitype/"/>
    <ds:schemaRef ds:uri="http://schemas.openxmlformats.org/package/2006/metadata/core-properties"/>
    <ds:schemaRef ds:uri="bb5988d6-8fef-43bf-8684-73b55c79ce34"/>
    <ds:schemaRef ds:uri="http://schemas.microsoft.com/office/2006/metadata/properties"/>
  </ds:schemaRefs>
</ds:datastoreItem>
</file>

<file path=customXml/itemProps2.xml><?xml version="1.0" encoding="utf-8"?>
<ds:datastoreItem xmlns:ds="http://schemas.openxmlformats.org/officeDocument/2006/customXml" ds:itemID="{FB19E08F-642B-413A-AF43-7DEACD865B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Focus template</Template>
  <TotalTime>178</TotalTime>
  <Words>1998</Words>
  <Application>Microsoft Office PowerPoint</Application>
  <PresentationFormat>Custom</PresentationFormat>
  <Paragraphs>306</Paragraphs>
  <Slides>67</Slides>
  <Notes>18</Notes>
  <HiddenSlides>22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Arial</vt:lpstr>
      <vt:lpstr>Calibri</vt:lpstr>
      <vt:lpstr>Consolas</vt:lpstr>
      <vt:lpstr>Gotham HTF Medium</vt:lpstr>
      <vt:lpstr>Open Sans</vt:lpstr>
      <vt:lpstr>Segoe UI</vt:lpstr>
      <vt:lpstr>Segoe UI</vt:lpstr>
      <vt:lpstr>segoe ui black</vt:lpstr>
      <vt:lpstr>Segoe UI Semibold</vt:lpstr>
      <vt:lpstr>Wingdings</vt:lpstr>
      <vt:lpstr>4-05140_Cross UG Summit 2017 Template</vt:lpstr>
      <vt:lpstr>ABOUT THIS TEMPLATE</vt:lpstr>
      <vt:lpstr>Slide palette info</vt:lpstr>
      <vt:lpstr>Icons (light)</vt:lpstr>
      <vt:lpstr>Icons (light)</vt:lpstr>
      <vt:lpstr>Icons (dark)</vt:lpstr>
      <vt:lpstr>Icons (dark)</vt:lpstr>
      <vt:lpstr>Notes (hidden)</vt:lpstr>
      <vt:lpstr>Session Objectives</vt:lpstr>
      <vt:lpstr>Key Take-aways</vt:lpstr>
      <vt:lpstr>Suggested Resources</vt:lpstr>
      <vt:lpstr>PowerPoint Presentation</vt:lpstr>
      <vt:lpstr>PowerPoint Presentation</vt:lpstr>
      <vt:lpstr>EXTENDING FLOW</vt:lpstr>
      <vt:lpstr>Speakers Example</vt:lpstr>
      <vt:lpstr>PowerPoint Presentation</vt:lpstr>
      <vt:lpstr>Session Agenda</vt:lpstr>
      <vt:lpstr>Connectors</vt:lpstr>
      <vt:lpstr>Integration +  Connectivity</vt:lpstr>
      <vt:lpstr>Why build a connector?</vt:lpstr>
      <vt:lpstr>PowerPoint Presentation</vt:lpstr>
      <vt:lpstr>Developing a Custom Connector</vt:lpstr>
      <vt:lpstr>Building a Custom Connector</vt:lpstr>
      <vt:lpstr>Build a Custom Connector for ISV’s</vt:lpstr>
      <vt:lpstr>Create a new Custom Connector Demo</vt:lpstr>
      <vt:lpstr>Complex Connectors</vt:lpstr>
      <vt:lpstr>Custom Connector Considerations</vt:lpstr>
      <vt:lpstr>Getting Started</vt:lpstr>
      <vt:lpstr>Open API Specifications</vt:lpstr>
      <vt:lpstr>Open API Specifications</vt:lpstr>
      <vt:lpstr>Good Open API Definitions</vt:lpstr>
      <vt:lpstr>Tips</vt:lpstr>
      <vt:lpstr>Gotchas</vt:lpstr>
      <vt:lpstr>Create a new Custom Connector Demo</vt:lpstr>
      <vt:lpstr>Open Movie Database Search</vt:lpstr>
      <vt:lpstr>Create a new Custom Connector Demo</vt:lpstr>
      <vt:lpstr>Custom Connector - General &amp; Security</vt:lpstr>
      <vt:lpstr>Azure Active Directory</vt:lpstr>
      <vt:lpstr>Azure Active Directory</vt:lpstr>
      <vt:lpstr>Azure Active Directory</vt:lpstr>
      <vt:lpstr>Azure Active Directory</vt:lpstr>
      <vt:lpstr>D365 CE Action</vt:lpstr>
      <vt:lpstr>D365 CE Action</vt:lpstr>
      <vt:lpstr>D365 CE Action</vt:lpstr>
      <vt:lpstr>D365 CE Action</vt:lpstr>
      <vt:lpstr>D365 CE Action</vt:lpstr>
      <vt:lpstr>Custom Connector - Definitions</vt:lpstr>
      <vt:lpstr>Custom Connector - Definitions</vt:lpstr>
      <vt:lpstr>Custom Connector - Definitions</vt:lpstr>
      <vt:lpstr>Custom Connector - Test</vt:lpstr>
      <vt:lpstr>Custom Connector - Test</vt:lpstr>
      <vt:lpstr>Custom Connector - Test</vt:lpstr>
      <vt:lpstr>PowerApps &amp; Flow</vt:lpstr>
      <vt:lpstr>End Jason</vt:lpstr>
      <vt:lpstr>Q &amp; A</vt:lpstr>
      <vt:lpstr>Thank you</vt:lpstr>
      <vt:lpstr>PowerPoint Presentation</vt:lpstr>
      <vt:lpstr>Section title</vt:lpstr>
      <vt:lpstr>Section title</vt:lpstr>
      <vt:lpstr>SECTION TITLE</vt:lpstr>
      <vt:lpstr>Text layout (no bullets)</vt:lpstr>
      <vt:lpstr>Bullet Points Layout with Subtitle</vt:lpstr>
      <vt:lpstr>Bullet Points Layout with Subtitle</vt:lpstr>
      <vt:lpstr>Example headline with photo.</vt:lpstr>
      <vt:lpstr>Software code slide</vt:lpstr>
      <vt:lpstr>Lots of data?  Minimalize and plan</vt:lpstr>
      <vt:lpstr>Chart example</vt:lpstr>
      <vt:lpstr>Pie chart 2</vt:lpstr>
    </vt:vector>
  </TitlesOfParts>
  <Manager/>
  <Company>Dynamic Communities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Cross UG Summit 2017</dc:subject>
  <dc:creator>Abe Saldana</dc:creator>
  <cp:keywords>Dynamic Communities</cp:keywords>
  <dc:description>Template: Mitchell Derrey; Silver Fox Productions_x000d_
Formatting: _x000d_
Audience Type:</dc:description>
  <cp:lastModifiedBy>Abe Saldana</cp:lastModifiedBy>
  <cp:revision>25</cp:revision>
  <dcterms:created xsi:type="dcterms:W3CDTF">2019-03-01T19:19:01Z</dcterms:created>
  <dcterms:modified xsi:type="dcterms:W3CDTF">2019-03-11T00:31:55Z</dcterms:modified>
  <cp:category>Dynamic Communities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0x01010028C27F6A29DBC5499A29145CCF8A6FEF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